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84" r:id="rId3"/>
    <p:sldId id="277" r:id="rId4"/>
    <p:sldId id="259" r:id="rId5"/>
    <p:sldId id="293" r:id="rId6"/>
    <p:sldId id="295" r:id="rId7"/>
    <p:sldId id="296" r:id="rId8"/>
    <p:sldId id="285" r:id="rId9"/>
    <p:sldId id="283" r:id="rId10"/>
    <p:sldId id="276" r:id="rId11"/>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CA5D8"/>
    <a:srgbClr val="B2B2B2"/>
    <a:srgbClr val="969696"/>
    <a:srgbClr val="EAEAEA"/>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0" autoAdjust="0"/>
    <p:restoredTop sz="94660" autoAdjust="0"/>
  </p:normalViewPr>
  <p:slideViewPr>
    <p:cSldViewPr>
      <p:cViewPr varScale="1">
        <p:scale>
          <a:sx n="69" d="100"/>
          <a:sy n="69" d="100"/>
        </p:scale>
        <p:origin x="1410"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defRPr sz="1200">
                <a:latin typeface="Arial" charset="0"/>
              </a:defRPr>
            </a:lvl1pPr>
          </a:lstStyle>
          <a:p>
            <a:pPr>
              <a:defRPr/>
            </a:pPr>
            <a:fld id="{8291089C-7D2E-4F5F-8D23-78A94B39644C}" type="datetimeFigureOut">
              <a:rPr lang="zh-CN" altLang="en-US"/>
              <a:pPr>
                <a:defRPr/>
              </a:pPr>
              <a:t>2025/2/20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C47E0371-84F4-498D-B79C-634B0428D191}" type="slidenum">
              <a:rPr lang="zh-CN" altLang="en-US"/>
              <a:pPr>
                <a:defRPr/>
              </a:pPr>
              <a:t>‹#›</a:t>
            </a:fld>
            <a:endParaRPr lang="zh-CN" altLang="en-US"/>
          </a:p>
        </p:txBody>
      </p:sp>
    </p:spTree>
    <p:extLst>
      <p:ext uri="{BB962C8B-B14F-4D97-AF65-F5344CB8AC3E}">
        <p14:creationId xmlns:p14="http://schemas.microsoft.com/office/powerpoint/2010/main" val="311059270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grpSp>
        <p:nvGrpSpPr>
          <p:cNvPr id="4" name="Group 50"/>
          <p:cNvGrpSpPr>
            <a:grpSpLocks/>
          </p:cNvGrpSpPr>
          <p:nvPr/>
        </p:nvGrpSpPr>
        <p:grpSpPr bwMode="auto">
          <a:xfrm>
            <a:off x="0" y="2971800"/>
            <a:ext cx="7010400" cy="76200"/>
            <a:chOff x="0" y="528"/>
            <a:chExt cx="5232" cy="48"/>
          </a:xfrm>
        </p:grpSpPr>
        <p:sp>
          <p:nvSpPr>
            <p:cNvPr id="5" name="Line 51"/>
            <p:cNvSpPr>
              <a:spLocks noChangeShapeType="1"/>
            </p:cNvSpPr>
            <p:nvPr userDrawn="1"/>
          </p:nvSpPr>
          <p:spPr bwMode="auto">
            <a:xfrm>
              <a:off x="0" y="576"/>
              <a:ext cx="5232" cy="0"/>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 name="Line 52"/>
            <p:cNvSpPr>
              <a:spLocks noChangeShapeType="1"/>
            </p:cNvSpPr>
            <p:nvPr userDrawn="1"/>
          </p:nvSpPr>
          <p:spPr bwMode="auto">
            <a:xfrm>
              <a:off x="5136" y="528"/>
              <a:ext cx="96" cy="48"/>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3074" name="Rectangle 2"/>
          <p:cNvSpPr>
            <a:spLocks noGrp="1" noChangeArrowheads="1"/>
          </p:cNvSpPr>
          <p:nvPr>
            <p:ph type="ctrTitle"/>
          </p:nvPr>
        </p:nvSpPr>
        <p:spPr bwMode="black">
          <a:xfrm>
            <a:off x="457200" y="2057400"/>
            <a:ext cx="7543800" cy="1066800"/>
          </a:xfrm>
          <a:effectLst>
            <a:outerShdw dist="28398" dir="1593903" algn="ctr" rotWithShape="0">
              <a:schemeClr val="bg1"/>
            </a:outerShdw>
          </a:effectLst>
        </p:spPr>
        <p:txBody>
          <a:bodyPr/>
          <a:lstStyle>
            <a:lvl1pPr>
              <a:defRPr sz="4000" baseline="0">
                <a:solidFill>
                  <a:srgbClr val="002060"/>
                </a:solidFill>
              </a:defRPr>
            </a:lvl1pPr>
          </a:lstStyle>
          <a:p>
            <a:r>
              <a:rPr lang="zh-CN" altLang="en-US" dirty="0"/>
              <a:t>单击此处编辑母版标题样式</a:t>
            </a:r>
          </a:p>
        </p:txBody>
      </p:sp>
      <p:sp>
        <p:nvSpPr>
          <p:cNvPr id="3075" name="Rectangle 3"/>
          <p:cNvSpPr>
            <a:spLocks noGrp="1" noChangeArrowheads="1"/>
          </p:cNvSpPr>
          <p:nvPr>
            <p:ph type="subTitle" idx="1"/>
          </p:nvPr>
        </p:nvSpPr>
        <p:spPr bwMode="black">
          <a:xfrm>
            <a:off x="457200" y="3048000"/>
            <a:ext cx="5562600" cy="381000"/>
          </a:xfrm>
        </p:spPr>
        <p:txBody>
          <a:bodyPr/>
          <a:lstStyle>
            <a:lvl1pPr marL="0" indent="0">
              <a:buFont typeface="Wingdings" pitchFamily="2" charset="2"/>
              <a:buNone/>
              <a:defRPr sz="2400" b="0"/>
            </a:lvl1pPr>
          </a:lstStyle>
          <a:p>
            <a:r>
              <a:rPr lang="zh-CN" altLang="en-US"/>
              <a:t>单击此处编辑母版副标题样式</a:t>
            </a:r>
          </a:p>
        </p:txBody>
      </p:sp>
    </p:spTree>
    <p:extLst>
      <p:ext uri="{BB962C8B-B14F-4D97-AF65-F5344CB8AC3E}">
        <p14:creationId xmlns:p14="http://schemas.microsoft.com/office/powerpoint/2010/main" val="785508711"/>
      </p:ext>
    </p:extLst>
  </p:cSld>
  <p:clrMapOvr>
    <a:masterClrMapping/>
  </p:clrMapOvr>
  <p:hf hdr="0" ftr="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pic>
        <p:nvPicPr>
          <p:cNvPr id="4" name="图片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9388" y="5954713"/>
            <a:ext cx="1270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0249253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pic>
        <p:nvPicPr>
          <p:cNvPr id="4" name="图片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9388" y="5832475"/>
            <a:ext cx="1270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竖排标题 1"/>
          <p:cNvSpPr>
            <a:spLocks noGrp="1"/>
          </p:cNvSpPr>
          <p:nvPr>
            <p:ph type="title" orient="vert"/>
          </p:nvPr>
        </p:nvSpPr>
        <p:spPr>
          <a:xfrm>
            <a:off x="6629400" y="381000"/>
            <a:ext cx="2057400" cy="58578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381000"/>
            <a:ext cx="6019800" cy="58578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5792318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pic>
        <p:nvPicPr>
          <p:cNvPr id="4" name="图片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9388" y="5832475"/>
            <a:ext cx="1270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a:xfrm>
            <a:off x="457200" y="381000"/>
            <a:ext cx="7696200" cy="563563"/>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457200" y="1066800"/>
            <a:ext cx="8229600" cy="5172075"/>
          </a:xfrm>
        </p:spPr>
        <p:txBody>
          <a:bodyPr/>
          <a:lstStyle/>
          <a:p>
            <a:pPr lvl="0"/>
            <a:endParaRPr lang="zh-CN" altLang="en-US" noProof="0" smtClean="0"/>
          </a:p>
        </p:txBody>
      </p:sp>
    </p:spTree>
    <p:extLst>
      <p:ext uri="{BB962C8B-B14F-4D97-AF65-F5344CB8AC3E}">
        <p14:creationId xmlns:p14="http://schemas.microsoft.com/office/powerpoint/2010/main" val="21693638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4" name="图片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8588" y="5954713"/>
            <a:ext cx="1270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a:xfrm>
            <a:off x="764232" y="381000"/>
            <a:ext cx="7696200" cy="563563"/>
          </a:xfrm>
        </p:spPr>
        <p:txBody>
          <a:bodyPr/>
          <a:lstStyle>
            <a:lvl1pPr>
              <a:defRPr lang="zh-CN" altLang="en-US" sz="3200" b="1" dirty="0">
                <a:solidFill>
                  <a:srgbClr val="0070C0"/>
                </a:solidFill>
                <a:latin typeface="+mj-lt"/>
                <a:ea typeface="宋体" charset="-122"/>
                <a:cs typeface="+mj-cs"/>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p:txBody>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Tree>
    <p:extLst>
      <p:ext uri="{BB962C8B-B14F-4D97-AF65-F5344CB8AC3E}">
        <p14:creationId xmlns:p14="http://schemas.microsoft.com/office/powerpoint/2010/main" val="1212372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4" name="图片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0825" y="5907088"/>
            <a:ext cx="1270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33634761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5" name="图片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9388" y="5832475"/>
            <a:ext cx="1270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066800"/>
            <a:ext cx="4038600" cy="5172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066800"/>
            <a:ext cx="4038600" cy="5172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7806112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7950" y="5953125"/>
            <a:ext cx="1270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7621156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3" name="图片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7950" y="5876925"/>
            <a:ext cx="1270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9721452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2" name="图片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9388" y="5876925"/>
            <a:ext cx="1270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75024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pic>
        <p:nvPicPr>
          <p:cNvPr id="5" name="图片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7950" y="5876925"/>
            <a:ext cx="1270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723238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pic>
        <p:nvPicPr>
          <p:cNvPr id="5" name="图片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9388" y="5876925"/>
            <a:ext cx="1270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5403489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gray">
          <a:xfrm>
            <a:off x="457200" y="381000"/>
            <a:ext cx="7696200"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457200" y="1066800"/>
            <a:ext cx="8229600" cy="517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grpSp>
        <p:nvGrpSpPr>
          <p:cNvPr id="1028" name="Group 54"/>
          <p:cNvGrpSpPr>
            <a:grpSpLocks/>
          </p:cNvGrpSpPr>
          <p:nvPr/>
        </p:nvGrpSpPr>
        <p:grpSpPr bwMode="auto">
          <a:xfrm>
            <a:off x="152400" y="838200"/>
            <a:ext cx="8153400" cy="76200"/>
            <a:chOff x="0" y="528"/>
            <a:chExt cx="5232" cy="48"/>
          </a:xfrm>
        </p:grpSpPr>
        <p:sp>
          <p:nvSpPr>
            <p:cNvPr id="1029" name="Line 55"/>
            <p:cNvSpPr>
              <a:spLocks noChangeShapeType="1"/>
            </p:cNvSpPr>
            <p:nvPr userDrawn="1"/>
          </p:nvSpPr>
          <p:spPr bwMode="auto">
            <a:xfrm>
              <a:off x="0" y="576"/>
              <a:ext cx="5232" cy="0"/>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30" name="Line 56"/>
            <p:cNvSpPr>
              <a:spLocks noChangeShapeType="1"/>
            </p:cNvSpPr>
            <p:nvPr userDrawn="1"/>
          </p:nvSpPr>
          <p:spPr bwMode="auto">
            <a:xfrm>
              <a:off x="5136" y="528"/>
              <a:ext cx="96" cy="48"/>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Tree>
  </p:cSld>
  <p:clrMap bg1="lt1" tx1="dk1" bg2="lt2" tx2="dk2" accent1="accent1" accent2="accent2" accent3="accent3" accent4="accent4" accent5="accent5" accent6="accent6" hlink="hlink" folHlink="folHlink"/>
  <p:sldLayoutIdLst>
    <p:sldLayoutId id="2147483934" r:id="rId1"/>
    <p:sldLayoutId id="2147483935" r:id="rId2"/>
    <p:sldLayoutId id="2147483936" r:id="rId3"/>
    <p:sldLayoutId id="2147483937" r:id="rId4"/>
    <p:sldLayoutId id="2147483938" r:id="rId5"/>
    <p:sldLayoutId id="2147483939" r:id="rId6"/>
    <p:sldLayoutId id="2147483940" r:id="rId7"/>
    <p:sldLayoutId id="2147483941" r:id="rId8"/>
    <p:sldLayoutId id="2147483942" r:id="rId9"/>
    <p:sldLayoutId id="2147483943" r:id="rId10"/>
    <p:sldLayoutId id="2147483944" r:id="rId11"/>
    <p:sldLayoutId id="2147483945" r:id="rId12"/>
  </p:sldLayoutIdLst>
  <p:hf hdr="0" ftr="0"/>
  <p:txStyles>
    <p:titleStyle>
      <a:lvl1pPr algn="l" rtl="0" eaLnBrk="0" fontAlgn="base" hangingPunct="0">
        <a:spcBef>
          <a:spcPct val="0"/>
        </a:spcBef>
        <a:spcAft>
          <a:spcPct val="0"/>
        </a:spcAft>
        <a:defRPr lang="zh-CN" altLang="en-US" sz="3200" b="1" dirty="0">
          <a:solidFill>
            <a:srgbClr val="0070C0"/>
          </a:solidFill>
          <a:latin typeface="+mj-lt"/>
          <a:ea typeface="宋体" charset="-122"/>
          <a:cs typeface="+mj-cs"/>
        </a:defRPr>
      </a:lvl1pPr>
      <a:lvl2pPr algn="l" rtl="0" eaLnBrk="0" fontAlgn="base" hangingPunct="0">
        <a:spcBef>
          <a:spcPct val="0"/>
        </a:spcBef>
        <a:spcAft>
          <a:spcPct val="0"/>
        </a:spcAft>
        <a:defRPr sz="3200" b="1">
          <a:solidFill>
            <a:srgbClr val="0070C0"/>
          </a:solidFill>
          <a:latin typeface="Verdana" pitchFamily="34" charset="0"/>
          <a:ea typeface="宋体" pitchFamily="2" charset="-122"/>
        </a:defRPr>
      </a:lvl2pPr>
      <a:lvl3pPr algn="l" rtl="0" eaLnBrk="0" fontAlgn="base" hangingPunct="0">
        <a:spcBef>
          <a:spcPct val="0"/>
        </a:spcBef>
        <a:spcAft>
          <a:spcPct val="0"/>
        </a:spcAft>
        <a:defRPr sz="3200" b="1">
          <a:solidFill>
            <a:srgbClr val="0070C0"/>
          </a:solidFill>
          <a:latin typeface="Verdana" pitchFamily="34" charset="0"/>
          <a:ea typeface="宋体" pitchFamily="2" charset="-122"/>
        </a:defRPr>
      </a:lvl3pPr>
      <a:lvl4pPr algn="l" rtl="0" eaLnBrk="0" fontAlgn="base" hangingPunct="0">
        <a:spcBef>
          <a:spcPct val="0"/>
        </a:spcBef>
        <a:spcAft>
          <a:spcPct val="0"/>
        </a:spcAft>
        <a:defRPr sz="3200" b="1">
          <a:solidFill>
            <a:srgbClr val="0070C0"/>
          </a:solidFill>
          <a:latin typeface="Verdana" pitchFamily="34" charset="0"/>
          <a:ea typeface="宋体" pitchFamily="2" charset="-122"/>
        </a:defRPr>
      </a:lvl4pPr>
      <a:lvl5pPr algn="l" rtl="0" eaLnBrk="0" fontAlgn="base" hangingPunct="0">
        <a:spcBef>
          <a:spcPct val="0"/>
        </a:spcBef>
        <a:spcAft>
          <a:spcPct val="0"/>
        </a:spcAft>
        <a:defRPr sz="3200" b="1">
          <a:solidFill>
            <a:srgbClr val="0070C0"/>
          </a:solidFill>
          <a:latin typeface="Verdana" pitchFamily="34" charset="0"/>
          <a:ea typeface="宋体" pitchFamily="2" charset="-122"/>
        </a:defRPr>
      </a:lvl5pPr>
      <a:lvl6pPr marL="457200" algn="l" rtl="0" fontAlgn="base">
        <a:spcBef>
          <a:spcPct val="0"/>
        </a:spcBef>
        <a:spcAft>
          <a:spcPct val="0"/>
        </a:spcAft>
        <a:defRPr sz="3200" b="1">
          <a:solidFill>
            <a:schemeClr val="tx1"/>
          </a:solidFill>
          <a:latin typeface="Verdana" pitchFamily="34" charset="0"/>
        </a:defRPr>
      </a:lvl6pPr>
      <a:lvl7pPr marL="914400" algn="l" rtl="0" fontAlgn="base">
        <a:spcBef>
          <a:spcPct val="0"/>
        </a:spcBef>
        <a:spcAft>
          <a:spcPct val="0"/>
        </a:spcAft>
        <a:defRPr sz="3200" b="1">
          <a:solidFill>
            <a:schemeClr val="tx1"/>
          </a:solidFill>
          <a:latin typeface="Verdana" pitchFamily="34" charset="0"/>
        </a:defRPr>
      </a:lvl7pPr>
      <a:lvl8pPr marL="1371600" algn="l" rtl="0" fontAlgn="base">
        <a:spcBef>
          <a:spcPct val="0"/>
        </a:spcBef>
        <a:spcAft>
          <a:spcPct val="0"/>
        </a:spcAft>
        <a:defRPr sz="3200" b="1">
          <a:solidFill>
            <a:schemeClr val="tx1"/>
          </a:solidFill>
          <a:latin typeface="Verdana" pitchFamily="34" charset="0"/>
        </a:defRPr>
      </a:lvl8pPr>
      <a:lvl9pPr marL="1828800" algn="l" rtl="0" fontAlgn="base">
        <a:spcBef>
          <a:spcPct val="0"/>
        </a:spcBef>
        <a:spcAft>
          <a:spcPct val="0"/>
        </a:spcAft>
        <a:defRPr sz="3200" b="1">
          <a:solidFill>
            <a:schemeClr val="tx1"/>
          </a:solidFill>
          <a:latin typeface="Verdana" pitchFamily="34" charset="0"/>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buChar char="v"/>
        <a:defRPr sz="2800" b="1">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anose="05000000000000000000" pitchFamily="2" charset="2"/>
        <a:buChar char="§"/>
        <a:defRPr sz="2800">
          <a:solidFill>
            <a:schemeClr val="tx1"/>
          </a:solidFill>
          <a:latin typeface="Arial" charset="0"/>
        </a:defRPr>
      </a:lvl2pPr>
      <a:lvl3pPr marL="1143000" indent="-228600" algn="l" rtl="0" eaLnBrk="0" fontAlgn="base" hangingPunct="0">
        <a:spcBef>
          <a:spcPct val="20000"/>
        </a:spcBef>
        <a:spcAft>
          <a:spcPct val="0"/>
        </a:spcAft>
        <a:buClr>
          <a:schemeClr val="tx1"/>
        </a:buClr>
        <a:buChar char="•"/>
        <a:defRPr sz="2400">
          <a:solidFill>
            <a:schemeClr val="tx1"/>
          </a:solidFill>
          <a:latin typeface="Arial" charset="0"/>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5"/>
          <p:cNvSpPr>
            <a:spLocks noGrp="1" noChangeArrowheads="1"/>
          </p:cNvSpPr>
          <p:nvPr>
            <p:ph type="ctrTitle"/>
          </p:nvPr>
        </p:nvSpPr>
        <p:spPr>
          <a:xfrm>
            <a:off x="-180528" y="1844824"/>
            <a:ext cx="7543800" cy="1066800"/>
          </a:xfrm>
        </p:spPr>
        <p:txBody>
          <a:bodyPr/>
          <a:lstStyle/>
          <a:p>
            <a:pPr algn="ctr">
              <a:lnSpc>
                <a:spcPct val="240000"/>
              </a:lnSpc>
              <a:spcBef>
                <a:spcPts val="1700"/>
              </a:spcBef>
              <a:spcAft>
                <a:spcPts val="1700"/>
              </a:spcAft>
            </a:pPr>
            <a:r>
              <a:rPr dirty="0" smtClean="0">
                <a:latin typeface="微软雅黑" panose="020B0503020204020204" pitchFamily="34" charset="-122"/>
                <a:ea typeface="微软雅黑" panose="020B0503020204020204" pitchFamily="34" charset="-122"/>
              </a:rPr>
              <a:t>模块</a:t>
            </a:r>
            <a:r>
              <a:rPr lang="en-US" altLang="zh-CN" dirty="0" smtClean="0">
                <a:latin typeface="微软雅黑" panose="020B0503020204020204" pitchFamily="34" charset="-122"/>
                <a:ea typeface="微软雅黑" panose="020B0503020204020204" pitchFamily="34" charset="-122"/>
              </a:rPr>
              <a:t>03  </a:t>
            </a:r>
            <a:r>
              <a:rPr lang="zh-CN" altLang="zh-CN" dirty="0" smtClean="0">
                <a:latin typeface="微软雅黑" panose="020B0503020204020204" pitchFamily="34" charset="-122"/>
                <a:ea typeface="微软雅黑" panose="020B0503020204020204" pitchFamily="34" charset="-122"/>
              </a:rPr>
              <a:t>绘制</a:t>
            </a:r>
            <a:r>
              <a:rPr lang="zh-CN" altLang="zh-CN" dirty="0">
                <a:latin typeface="微软雅黑" panose="020B0503020204020204" pitchFamily="34" charset="-122"/>
                <a:ea typeface="微软雅黑" panose="020B0503020204020204" pitchFamily="34" charset="-122"/>
              </a:rPr>
              <a:t>和编辑路径</a:t>
            </a:r>
          </a:p>
        </p:txBody>
      </p:sp>
      <p:sp>
        <p:nvSpPr>
          <p:cNvPr id="15363" name="文本框 1"/>
          <p:cNvSpPr txBox="1">
            <a:spLocks noChangeArrowheads="1"/>
          </p:cNvSpPr>
          <p:nvPr/>
        </p:nvSpPr>
        <p:spPr bwMode="auto">
          <a:xfrm>
            <a:off x="3059113" y="4149725"/>
            <a:ext cx="34575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r>
              <a:rPr lang="zh-CN" altLang="en-US" sz="1800" b="0">
                <a:solidFill>
                  <a:schemeClr val="tx1"/>
                </a:solidFill>
                <a:latin typeface="华文琥珀" panose="02010800040101010101" pitchFamily="2" charset="-122"/>
                <a:ea typeface="华文琥珀" panose="02010800040101010101" pitchFamily="2" charset="-122"/>
              </a:rPr>
              <a:t>主讲人：</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9" name="WordArt 5"/>
          <p:cNvSpPr>
            <a:spLocks noChangeArrowheads="1" noChangeShapeType="1" noTextEdit="1"/>
          </p:cNvSpPr>
          <p:nvPr/>
        </p:nvSpPr>
        <p:spPr bwMode="gray">
          <a:xfrm>
            <a:off x="899592" y="2132856"/>
            <a:ext cx="5832475" cy="1076325"/>
          </a:xfrm>
          <a:prstGeom prst="rect">
            <a:avLst/>
          </a:prstGeom>
        </p:spPr>
        <p:txBody>
          <a:bodyPr wrap="none" fromWordArt="1">
            <a:prstTxWarp prst="textDeflate">
              <a:avLst>
                <a:gd name="adj" fmla="val 0"/>
              </a:avLst>
            </a:prstTxWarp>
          </a:bodyPr>
          <a:lstStyle/>
          <a:p>
            <a:pPr algn="ctr" eaLnBrk="1" hangingPunct="1">
              <a:defRPr/>
            </a:pPr>
            <a:r>
              <a:rPr lang="en-US" altLang="zh-CN" sz="3600" b="1" kern="10" dirty="0">
                <a:ln w="19050">
                  <a:solidFill>
                    <a:schemeClr val="bg1"/>
                  </a:solidFill>
                  <a:round/>
                  <a:headEnd/>
                  <a:tailEnd/>
                </a:ln>
                <a:gradFill rotWithShape="1">
                  <a:gsLst>
                    <a:gs pos="0">
                      <a:srgbClr val="334A51"/>
                    </a:gs>
                    <a:gs pos="100000">
                      <a:schemeClr val="accent1"/>
                    </a:gs>
                  </a:gsLst>
                  <a:lin ang="0" scaled="1"/>
                </a:gradFill>
                <a:effectLst>
                  <a:glow rad="63500">
                    <a:schemeClr val="accent1">
                      <a:satMod val="175000"/>
                      <a:alpha val="40000"/>
                    </a:schemeClr>
                  </a:glow>
                  <a:outerShdw dist="63500" dir="2212194" algn="ctr" rotWithShape="0">
                    <a:srgbClr val="868686">
                      <a:alpha val="50000"/>
                    </a:srgbClr>
                  </a:outerShdw>
                </a:effectLst>
                <a:cs typeface="Arial" panose="020B0604020202020204" pitchFamily="34" charset="0"/>
              </a:rPr>
              <a:t>Thank you ! </a:t>
            </a:r>
            <a:endParaRPr lang="zh-CN" altLang="en-US" sz="3600" b="1" kern="10" dirty="0">
              <a:ln w="19050">
                <a:solidFill>
                  <a:schemeClr val="bg1"/>
                </a:solidFill>
                <a:round/>
                <a:headEnd/>
                <a:tailEnd/>
              </a:ln>
              <a:gradFill rotWithShape="1">
                <a:gsLst>
                  <a:gs pos="0">
                    <a:srgbClr val="334A51"/>
                  </a:gs>
                  <a:gs pos="100000">
                    <a:schemeClr val="accent1"/>
                  </a:gs>
                </a:gsLst>
                <a:lin ang="0" scaled="1"/>
              </a:gradFill>
              <a:effectLst>
                <a:glow rad="63500">
                  <a:schemeClr val="accent1">
                    <a:satMod val="175000"/>
                    <a:alpha val="40000"/>
                  </a:schemeClr>
                </a:glow>
                <a:outerShdw dist="63500" dir="2212194" algn="ctr" rotWithShape="0">
                  <a:srgbClr val="868686">
                    <a:alpha val="50000"/>
                  </a:srgbClr>
                </a:outerShdw>
              </a:effectLst>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afterEffect">
                                  <p:stCondLst>
                                    <p:cond delay="0"/>
                                  </p:stCondLst>
                                  <p:childTnLst>
                                    <p:set>
                                      <p:cBhvr>
                                        <p:cTn id="6" dur="1" fill="hold">
                                          <p:stCondLst>
                                            <p:cond delay="0"/>
                                          </p:stCondLst>
                                        </p:cTn>
                                        <p:tgtEl>
                                          <p:spTgt spid="88069"/>
                                        </p:tgtEl>
                                        <p:attrNameLst>
                                          <p:attrName>style.visibility</p:attrName>
                                        </p:attrNameLst>
                                      </p:cBhvr>
                                      <p:to>
                                        <p:strVal val="visible"/>
                                      </p:to>
                                    </p:set>
                                    <p:anim calcmode="lin" valueType="num">
                                      <p:cBhvr>
                                        <p:cTn id="7" dur="500" fill="hold"/>
                                        <p:tgtEl>
                                          <p:spTgt spid="88069"/>
                                        </p:tgtEl>
                                        <p:attrNameLst>
                                          <p:attrName>ppt_w</p:attrName>
                                        </p:attrNameLst>
                                      </p:cBhvr>
                                      <p:tavLst>
                                        <p:tav tm="0">
                                          <p:val>
                                            <p:fltVal val="0"/>
                                          </p:val>
                                        </p:tav>
                                        <p:tav tm="100000">
                                          <p:val>
                                            <p:strVal val="#ppt_w"/>
                                          </p:val>
                                        </p:tav>
                                      </p:tavLst>
                                    </p:anim>
                                    <p:anim calcmode="lin" valueType="num">
                                      <p:cBhvr>
                                        <p:cTn id="8" dur="500" fill="hold"/>
                                        <p:tgtEl>
                                          <p:spTgt spid="88069"/>
                                        </p:tgtEl>
                                        <p:attrNameLst>
                                          <p:attrName>ppt_h</p:attrName>
                                        </p:attrNameLst>
                                      </p:cBhvr>
                                      <p:tavLst>
                                        <p:tav tm="0">
                                          <p:val>
                                            <p:fltVal val="0"/>
                                          </p:val>
                                        </p:tav>
                                        <p:tav tm="100000">
                                          <p:val>
                                            <p:strVal val="#ppt_h"/>
                                          </p:val>
                                        </p:tav>
                                      </p:tavLst>
                                    </p:anim>
                                    <p:animEffect transition="in" filter="fade">
                                      <p:cBhvr>
                                        <p:cTn id="9" dur="500"/>
                                        <p:tgtEl>
                                          <p:spTgt spid="880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标题 1"/>
          <p:cNvSpPr>
            <a:spLocks noGrp="1"/>
          </p:cNvSpPr>
          <p:nvPr>
            <p:ph type="title"/>
          </p:nvPr>
        </p:nvSpPr>
        <p:spPr>
          <a:xfrm>
            <a:off x="323850" y="260350"/>
            <a:ext cx="7696200" cy="563563"/>
          </a:xfrm>
        </p:spPr>
        <p:txBody>
          <a:bodyPr/>
          <a:lstStyle/>
          <a:p>
            <a:r>
              <a:rPr smtClean="0">
                <a:ea typeface="宋体" panose="02010600030101010101" pitchFamily="2" charset="-122"/>
              </a:rPr>
              <a:t>学习目的</a:t>
            </a:r>
          </a:p>
        </p:txBody>
      </p:sp>
      <p:sp>
        <p:nvSpPr>
          <p:cNvPr id="16387" name="矩形 1"/>
          <p:cNvSpPr>
            <a:spLocks noChangeArrowheads="1"/>
          </p:cNvSpPr>
          <p:nvPr/>
        </p:nvSpPr>
        <p:spPr bwMode="auto">
          <a:xfrm>
            <a:off x="900113" y="1916113"/>
            <a:ext cx="3816350" cy="1920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nSpc>
                <a:spcPct val="150000"/>
              </a:lnSpc>
              <a:buFont typeface="Wingdings" panose="05000000000000000000" pitchFamily="2" charset="2"/>
              <a:buNone/>
            </a:pPr>
            <a:r>
              <a:rPr lang="zh-CN" altLang="zh-CN" sz="1800" dirty="0">
                <a:solidFill>
                  <a:srgbClr val="FF0000"/>
                </a:solidFill>
                <a:ea typeface="宋体" panose="02010600030101010101" pitchFamily="2" charset="-122"/>
              </a:rPr>
              <a:t>软件知识目标：</a:t>
            </a:r>
          </a:p>
          <a:p>
            <a:pPr>
              <a:lnSpc>
                <a:spcPct val="150000"/>
              </a:lnSpc>
              <a:spcAft>
                <a:spcPts val="0"/>
              </a:spcAft>
              <a:buNone/>
            </a:pPr>
            <a:r>
              <a:rPr lang="en-US" altLang="zh-CN" sz="1800" kern="100" dirty="0" smtClean="0">
                <a:effectLst/>
                <a:latin typeface="Times New Roman" panose="02020603050405020304" pitchFamily="18" charset="0"/>
                <a:ea typeface="宋体" panose="02010600030101010101" pitchFamily="2" charset="-122"/>
                <a:cs typeface="宋体" panose="02010600030101010101" pitchFamily="2" charset="-122"/>
              </a:rPr>
              <a:t>1.</a:t>
            </a:r>
            <a:r>
              <a:rPr lang="zh-CN" altLang="zh-CN" sz="1800" kern="100" dirty="0" smtClean="0">
                <a:effectLst/>
                <a:latin typeface="Times New Roman" panose="02020603050405020304" pitchFamily="18" charset="0"/>
                <a:ea typeface="宋体" panose="02010600030101010101" pitchFamily="2" charset="-122"/>
                <a:cs typeface="宋体" panose="02010600030101010101" pitchFamily="2" charset="-122"/>
              </a:rPr>
              <a:t>掌握【钢笔工具】的使用方法</a:t>
            </a:r>
          </a:p>
          <a:p>
            <a:pPr>
              <a:lnSpc>
                <a:spcPct val="150000"/>
              </a:lnSpc>
              <a:spcAft>
                <a:spcPts val="0"/>
              </a:spcAft>
              <a:buNone/>
            </a:pPr>
            <a:r>
              <a:rPr lang="en-US" altLang="zh-CN" sz="1800" kern="100" dirty="0" smtClean="0">
                <a:effectLst/>
                <a:latin typeface="Times New Roman" panose="02020603050405020304" pitchFamily="18" charset="0"/>
                <a:ea typeface="宋体" panose="02010600030101010101" pitchFamily="2" charset="-122"/>
                <a:cs typeface="宋体" panose="02010600030101010101" pitchFamily="2" charset="-122"/>
              </a:rPr>
              <a:t>2.</a:t>
            </a:r>
            <a:r>
              <a:rPr lang="zh-CN" altLang="zh-CN" sz="1800" kern="100" dirty="0" smtClean="0">
                <a:effectLst/>
                <a:latin typeface="Times New Roman" panose="02020603050405020304" pitchFamily="18" charset="0"/>
                <a:ea typeface="宋体" panose="02010600030101010101" pitchFamily="2" charset="-122"/>
                <a:cs typeface="宋体" panose="02010600030101010101" pitchFamily="2" charset="-122"/>
              </a:rPr>
              <a:t>掌握【画笔工具】的使用</a:t>
            </a:r>
          </a:p>
          <a:p>
            <a:pPr>
              <a:lnSpc>
                <a:spcPct val="150000"/>
              </a:lnSpc>
              <a:spcAft>
                <a:spcPts val="0"/>
              </a:spcAft>
              <a:buNone/>
            </a:pPr>
            <a:r>
              <a:rPr lang="en-US" altLang="zh-CN" sz="1800" kern="100" dirty="0" smtClean="0">
                <a:effectLst/>
                <a:latin typeface="Times New Roman" panose="02020603050405020304" pitchFamily="18" charset="0"/>
                <a:ea typeface="宋体" panose="02010600030101010101" pitchFamily="2" charset="-122"/>
                <a:cs typeface="宋体" panose="02010600030101010101" pitchFamily="2" charset="-122"/>
              </a:rPr>
              <a:t>3.</a:t>
            </a:r>
            <a:r>
              <a:rPr lang="zh-CN" altLang="zh-CN" sz="1800" kern="100" dirty="0" smtClean="0">
                <a:effectLst/>
                <a:latin typeface="Times New Roman" panose="02020603050405020304" pitchFamily="18" charset="0"/>
                <a:ea typeface="宋体" panose="02010600030101010101" pitchFamily="2" charset="-122"/>
                <a:cs typeface="宋体" panose="02010600030101010101" pitchFamily="2" charset="-122"/>
              </a:rPr>
              <a:t>掌握【画笔】调板的使用</a:t>
            </a:r>
            <a:endParaRPr lang="zh-CN" altLang="zh-CN" sz="1800" kern="100" dirty="0">
              <a:effectLst/>
              <a:latin typeface="Times New Roman" panose="02020603050405020304" pitchFamily="18" charset="0"/>
              <a:ea typeface="宋体" panose="02010600030101010101" pitchFamily="2" charset="-122"/>
              <a:cs typeface="宋体" panose="02010600030101010101" pitchFamily="2" charset="-122"/>
            </a:endParaRPr>
          </a:p>
        </p:txBody>
      </p:sp>
      <p:sp>
        <p:nvSpPr>
          <p:cNvPr id="16388" name="矩形 1"/>
          <p:cNvSpPr>
            <a:spLocks noChangeArrowheads="1"/>
          </p:cNvSpPr>
          <p:nvPr/>
        </p:nvSpPr>
        <p:spPr bwMode="auto">
          <a:xfrm>
            <a:off x="4851400" y="1916113"/>
            <a:ext cx="3582988" cy="2391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nSpc>
                <a:spcPct val="150000"/>
              </a:lnSpc>
              <a:buFont typeface="Wingdings" panose="05000000000000000000" pitchFamily="2" charset="2"/>
              <a:buNone/>
            </a:pPr>
            <a:r>
              <a:rPr lang="zh-CN" altLang="en-US" sz="1800" dirty="0">
                <a:solidFill>
                  <a:srgbClr val="FF0000"/>
                </a:solidFill>
                <a:ea typeface="宋体" panose="02010600030101010101" pitchFamily="2" charset="-122"/>
              </a:rPr>
              <a:t>专业知识目标</a:t>
            </a:r>
            <a:r>
              <a:rPr lang="zh-CN" altLang="en-US" sz="1800" dirty="0" smtClean="0">
                <a:solidFill>
                  <a:srgbClr val="FF0000"/>
                </a:solidFill>
                <a:ea typeface="宋体" panose="02010600030101010101" pitchFamily="2" charset="-122"/>
              </a:rPr>
              <a:t>：</a:t>
            </a:r>
            <a:endParaRPr lang="en-US" altLang="zh-CN" sz="1800" dirty="0" smtClean="0">
              <a:solidFill>
                <a:srgbClr val="FF0000"/>
              </a:solidFill>
              <a:ea typeface="宋体" panose="02010600030101010101" pitchFamily="2" charset="-122"/>
            </a:endParaRPr>
          </a:p>
          <a:p>
            <a:pPr algn="just">
              <a:lnSpc>
                <a:spcPct val="150000"/>
              </a:lnSpc>
              <a:spcAft>
                <a:spcPts val="0"/>
              </a:spcAft>
              <a:buNone/>
            </a:pPr>
            <a:r>
              <a:rPr lang="en-US" altLang="zh-CN" sz="1800" kern="100" dirty="0" smtClean="0">
                <a:effectLst/>
                <a:latin typeface="Times New Roman" panose="02020603050405020304" pitchFamily="18" charset="0"/>
                <a:ea typeface="宋体" panose="02010600030101010101" pitchFamily="2" charset="-122"/>
                <a:cs typeface="宋体" panose="02010600030101010101" pitchFamily="2" charset="-122"/>
              </a:rPr>
              <a:t>1.</a:t>
            </a:r>
            <a:r>
              <a:rPr lang="zh-CN" altLang="zh-CN" sz="1800" kern="100" dirty="0" smtClean="0">
                <a:effectLst/>
                <a:latin typeface="Times New Roman" panose="02020603050405020304" pitchFamily="18" charset="0"/>
                <a:ea typeface="宋体" panose="02010600030101010101" pitchFamily="2" charset="-122"/>
                <a:cs typeface="宋体" panose="02010600030101010101" pitchFamily="2" charset="-122"/>
              </a:rPr>
              <a:t>关于路径的专业知识</a:t>
            </a:r>
          </a:p>
          <a:p>
            <a:pPr algn="just">
              <a:lnSpc>
                <a:spcPct val="150000"/>
              </a:lnSpc>
              <a:spcAft>
                <a:spcPts val="0"/>
              </a:spcAft>
              <a:buNone/>
            </a:pPr>
            <a:r>
              <a:rPr lang="en-US" altLang="zh-CN" sz="1800" kern="100" dirty="0" smtClean="0">
                <a:effectLst/>
                <a:latin typeface="Times New Roman" panose="02020603050405020304" pitchFamily="18" charset="0"/>
                <a:ea typeface="宋体" panose="02010600030101010101" pitchFamily="2" charset="-122"/>
                <a:cs typeface="宋体" panose="02010600030101010101" pitchFamily="2" charset="-122"/>
              </a:rPr>
              <a:t>2.</a:t>
            </a:r>
            <a:r>
              <a:rPr lang="zh-CN" altLang="zh-CN" sz="1800" kern="100" dirty="0" smtClean="0">
                <a:effectLst/>
                <a:latin typeface="Times New Roman" panose="02020603050405020304" pitchFamily="18" charset="0"/>
                <a:ea typeface="宋体" panose="02010600030101010101" pitchFamily="2" charset="-122"/>
                <a:cs typeface="宋体" panose="02010600030101010101" pitchFamily="2" charset="-122"/>
              </a:rPr>
              <a:t>熟练的绘制各种路径形状</a:t>
            </a:r>
          </a:p>
          <a:p>
            <a:pPr algn="just">
              <a:lnSpc>
                <a:spcPct val="150000"/>
              </a:lnSpc>
              <a:spcAft>
                <a:spcPts val="0"/>
              </a:spcAft>
              <a:buNone/>
            </a:pPr>
            <a:r>
              <a:rPr lang="en-US" altLang="zh-CN" sz="1800" kern="100" dirty="0" smtClean="0">
                <a:effectLst/>
                <a:latin typeface="Times New Roman" panose="02020603050405020304" pitchFamily="18" charset="0"/>
                <a:ea typeface="宋体" panose="02010600030101010101" pitchFamily="2" charset="-122"/>
                <a:cs typeface="宋体" panose="02010600030101010101" pitchFamily="2" charset="-122"/>
              </a:rPr>
              <a:t>3.</a:t>
            </a:r>
            <a:r>
              <a:rPr lang="zh-CN" altLang="zh-CN" sz="1800" kern="100" dirty="0" smtClean="0">
                <a:effectLst/>
                <a:latin typeface="Times New Roman" panose="02020603050405020304" pitchFamily="18" charset="0"/>
                <a:ea typeface="宋体" panose="02010600030101010101" pitchFamily="2" charset="-122"/>
                <a:cs typeface="宋体" panose="02010600030101010101" pitchFamily="2" charset="-122"/>
              </a:rPr>
              <a:t>掌握扩展命令的使用</a:t>
            </a:r>
          </a:p>
          <a:p>
            <a:pPr>
              <a:lnSpc>
                <a:spcPct val="150000"/>
              </a:lnSpc>
              <a:buFont typeface="Wingdings" panose="05000000000000000000" pitchFamily="2" charset="2"/>
              <a:buNone/>
            </a:pPr>
            <a:endParaRPr lang="zh-CN" altLang="en-US" sz="1800" dirty="0">
              <a:solidFill>
                <a:srgbClr val="FF0000"/>
              </a:solidFill>
              <a:ea typeface="宋体" panose="02010600030101010101" pitchFamily="2"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763588" y="381000"/>
            <a:ext cx="7696200" cy="563563"/>
          </a:xfrm>
        </p:spPr>
        <p:txBody>
          <a:bodyPr/>
          <a:lstStyle/>
          <a:p>
            <a:pPr eaLnBrk="1" hangingPunct="1"/>
            <a:r>
              <a:rPr smtClean="0">
                <a:solidFill>
                  <a:schemeClr val="accent1"/>
                </a:solidFill>
                <a:ea typeface="宋体" panose="02010600030101010101" pitchFamily="2" charset="-122"/>
              </a:rPr>
              <a:t>主要内容</a:t>
            </a:r>
            <a:endParaRPr lang="en-US" altLang="zh-CN" smtClean="0">
              <a:solidFill>
                <a:schemeClr val="accent1"/>
              </a:solidFill>
              <a:ea typeface="宋体" panose="02010600030101010101" pitchFamily="2" charset="-122"/>
            </a:endParaRPr>
          </a:p>
        </p:txBody>
      </p:sp>
      <p:grpSp>
        <p:nvGrpSpPr>
          <p:cNvPr id="17411" name="Group 83"/>
          <p:cNvGrpSpPr>
            <a:grpSpLocks/>
          </p:cNvGrpSpPr>
          <p:nvPr/>
        </p:nvGrpSpPr>
        <p:grpSpPr bwMode="auto">
          <a:xfrm>
            <a:off x="1790701" y="1059262"/>
            <a:ext cx="4724400" cy="685800"/>
            <a:chOff x="1296" y="1824"/>
            <a:chExt cx="2976" cy="432"/>
          </a:xfrm>
        </p:grpSpPr>
        <p:sp>
          <p:nvSpPr>
            <p:cNvPr id="17422" name="AutoShape 84"/>
            <p:cNvSpPr>
              <a:spLocks noChangeArrowheads="1"/>
            </p:cNvSpPr>
            <p:nvPr/>
          </p:nvSpPr>
          <p:spPr bwMode="gray">
            <a:xfrm>
              <a:off x="1536" y="1899"/>
              <a:ext cx="2736" cy="288"/>
            </a:xfrm>
            <a:prstGeom prst="roundRect">
              <a:avLst>
                <a:gd name="adj" fmla="val 16667"/>
              </a:avLst>
            </a:prstGeom>
            <a:solidFill>
              <a:schemeClr val="tx2"/>
            </a:solidFill>
            <a:ln w="12700" algn="ctr">
              <a:solidFill>
                <a:schemeClr val="bg1"/>
              </a:solidFill>
              <a:round/>
              <a:headEnd/>
              <a:tailEnd/>
            </a:ln>
            <a:effectLst>
              <a:outerShdw dist="99190" dir="2388334" algn="ctr" rotWithShape="0">
                <a:srgbClr val="333333">
                  <a:alpha val="50000"/>
                </a:srgbClr>
              </a:outerShdw>
            </a:effectLst>
          </p:spPr>
          <p:txBody>
            <a:bodyPr wrap="none" anchor="ct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FontTx/>
                <a:buNone/>
              </a:pPr>
              <a:endParaRPr lang="zh-CN" altLang="en-US" sz="1800" b="0">
                <a:solidFill>
                  <a:schemeClr val="bg1"/>
                </a:solidFill>
                <a:latin typeface="Arial" panose="020B0604020202020204" pitchFamily="34" charset="0"/>
                <a:ea typeface="宋体" panose="02010600030101010101" pitchFamily="2" charset="-122"/>
              </a:endParaRPr>
            </a:p>
          </p:txBody>
        </p:sp>
        <p:sp>
          <p:nvSpPr>
            <p:cNvPr id="17423" name="AutoShape 85"/>
            <p:cNvSpPr>
              <a:spLocks noChangeArrowheads="1"/>
            </p:cNvSpPr>
            <p:nvPr/>
          </p:nvSpPr>
          <p:spPr bwMode="gray">
            <a:xfrm>
              <a:off x="1296" y="1824"/>
              <a:ext cx="432" cy="432"/>
            </a:xfrm>
            <a:prstGeom prst="diamond">
              <a:avLst/>
            </a:prstGeom>
            <a:solidFill>
              <a:schemeClr val="tx2"/>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FontTx/>
                <a:buNone/>
              </a:pPr>
              <a:endParaRPr lang="zh-CN" altLang="en-US" sz="1800" b="0">
                <a:solidFill>
                  <a:schemeClr val="tx1"/>
                </a:solidFill>
                <a:latin typeface="Arial" panose="020B0604020202020204" pitchFamily="34" charset="0"/>
                <a:ea typeface="宋体" panose="02010600030101010101" pitchFamily="2" charset="-122"/>
              </a:endParaRPr>
            </a:p>
          </p:txBody>
        </p:sp>
        <p:sp>
          <p:nvSpPr>
            <p:cNvPr id="17424" name="Text Box 86"/>
            <p:cNvSpPr txBox="1">
              <a:spLocks noChangeArrowheads="1"/>
            </p:cNvSpPr>
            <p:nvPr/>
          </p:nvSpPr>
          <p:spPr bwMode="gray">
            <a:xfrm>
              <a:off x="1761" y="1934"/>
              <a:ext cx="2160"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a:spcBef>
                  <a:spcPts val="1200"/>
                </a:spcBef>
                <a:spcAft>
                  <a:spcPts val="1200"/>
                </a:spcAft>
                <a:buNone/>
              </a:pPr>
              <a:r>
                <a:rPr lang="zh-CN" altLang="zh-CN" sz="1800" kern="100" dirty="0">
                  <a:solidFill>
                    <a:schemeClr val="bg1"/>
                  </a:solidFill>
                  <a:latin typeface="Times New Roman" panose="02020603050405020304" pitchFamily="18" charset="0"/>
                  <a:ea typeface="黑体" panose="02010609060101010101" pitchFamily="49" charset="-122"/>
                </a:rPr>
                <a:t>路径的概念</a:t>
              </a:r>
            </a:p>
          </p:txBody>
        </p:sp>
        <p:sp>
          <p:nvSpPr>
            <p:cNvPr id="17425" name="Text Box 87"/>
            <p:cNvSpPr txBox="1">
              <a:spLocks noChangeArrowheads="1"/>
            </p:cNvSpPr>
            <p:nvPr/>
          </p:nvSpPr>
          <p:spPr bwMode="gray">
            <a:xfrm>
              <a:off x="1393" y="1886"/>
              <a:ext cx="223"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ClrTx/>
                <a:buFontTx/>
                <a:buNone/>
              </a:pPr>
              <a:r>
                <a:rPr lang="en-US" altLang="zh-CN" sz="2400" b="0">
                  <a:solidFill>
                    <a:schemeClr val="bg1"/>
                  </a:solidFill>
                  <a:latin typeface="Arial" panose="020B0604020202020204" pitchFamily="34" charset="0"/>
                  <a:ea typeface="宋体" panose="02010600030101010101" pitchFamily="2" charset="-122"/>
                </a:rPr>
                <a:t>1</a:t>
              </a:r>
            </a:p>
          </p:txBody>
        </p:sp>
      </p:grpSp>
      <p:grpSp>
        <p:nvGrpSpPr>
          <p:cNvPr id="17412" name="Group 88"/>
          <p:cNvGrpSpPr>
            <a:grpSpLocks/>
          </p:cNvGrpSpPr>
          <p:nvPr/>
        </p:nvGrpSpPr>
        <p:grpSpPr bwMode="auto">
          <a:xfrm>
            <a:off x="1790701" y="1859761"/>
            <a:ext cx="4724400" cy="685800"/>
            <a:chOff x="1296" y="1824"/>
            <a:chExt cx="2976" cy="432"/>
          </a:xfrm>
        </p:grpSpPr>
        <p:sp>
          <p:nvSpPr>
            <p:cNvPr id="17418" name="AutoShape 89"/>
            <p:cNvSpPr>
              <a:spLocks noChangeArrowheads="1"/>
            </p:cNvSpPr>
            <p:nvPr/>
          </p:nvSpPr>
          <p:spPr bwMode="gray">
            <a:xfrm>
              <a:off x="1536" y="1899"/>
              <a:ext cx="2736" cy="288"/>
            </a:xfrm>
            <a:prstGeom prst="roundRect">
              <a:avLst>
                <a:gd name="adj" fmla="val 16667"/>
              </a:avLst>
            </a:prstGeom>
            <a:solidFill>
              <a:schemeClr val="accent1"/>
            </a:solidFill>
            <a:ln w="12700" algn="ctr">
              <a:solidFill>
                <a:schemeClr val="bg1"/>
              </a:solidFill>
              <a:round/>
              <a:headEnd/>
              <a:tailEnd/>
            </a:ln>
            <a:effectLst>
              <a:outerShdw dist="99190" dir="2388334" algn="ctr" rotWithShape="0">
                <a:srgbClr val="333333">
                  <a:alpha val="50000"/>
                </a:srgbClr>
              </a:outerShdw>
            </a:effectLst>
          </p:spPr>
          <p:txBody>
            <a:bodyPr wrap="none" anchor="ct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FontTx/>
                <a:buNone/>
              </a:pPr>
              <a:endParaRPr lang="zh-CN" altLang="en-US" sz="1800" b="0">
                <a:solidFill>
                  <a:schemeClr val="tx1"/>
                </a:solidFill>
                <a:latin typeface="Arial" panose="020B0604020202020204" pitchFamily="34" charset="0"/>
                <a:ea typeface="宋体" panose="02010600030101010101" pitchFamily="2" charset="-122"/>
              </a:endParaRPr>
            </a:p>
          </p:txBody>
        </p:sp>
        <p:sp>
          <p:nvSpPr>
            <p:cNvPr id="17419" name="AutoShape 90"/>
            <p:cNvSpPr>
              <a:spLocks noChangeArrowheads="1"/>
            </p:cNvSpPr>
            <p:nvPr/>
          </p:nvSpPr>
          <p:spPr bwMode="gray">
            <a:xfrm>
              <a:off x="1296" y="1824"/>
              <a:ext cx="432" cy="432"/>
            </a:xfrm>
            <a:prstGeom prst="diamond">
              <a:avLst/>
            </a:prstGeom>
            <a:solidFill>
              <a:schemeClr val="accent1"/>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FontTx/>
                <a:buNone/>
              </a:pPr>
              <a:endParaRPr lang="zh-CN" altLang="en-US" sz="1800" b="0">
                <a:solidFill>
                  <a:schemeClr val="tx1"/>
                </a:solidFill>
                <a:latin typeface="Arial" panose="020B0604020202020204" pitchFamily="34" charset="0"/>
                <a:ea typeface="宋体" panose="02010600030101010101" pitchFamily="2" charset="-122"/>
              </a:endParaRPr>
            </a:p>
          </p:txBody>
        </p:sp>
        <p:sp>
          <p:nvSpPr>
            <p:cNvPr id="17420" name="Text Box 91"/>
            <p:cNvSpPr txBox="1">
              <a:spLocks noChangeArrowheads="1"/>
            </p:cNvSpPr>
            <p:nvPr/>
          </p:nvSpPr>
          <p:spPr bwMode="gray">
            <a:xfrm>
              <a:off x="1761" y="1934"/>
              <a:ext cx="2160"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a:spcBef>
                  <a:spcPts val="1200"/>
                </a:spcBef>
                <a:spcAft>
                  <a:spcPts val="1200"/>
                </a:spcAft>
                <a:buNone/>
              </a:pPr>
              <a:r>
                <a:rPr lang="zh-CN" altLang="zh-CN" sz="1800" kern="100" dirty="0">
                  <a:solidFill>
                    <a:schemeClr val="bg1"/>
                  </a:solidFill>
                  <a:latin typeface="Times New Roman" panose="02020603050405020304" pitchFamily="18" charset="0"/>
                  <a:ea typeface="黑体" panose="02010609060101010101" pitchFamily="49" charset="-122"/>
                </a:rPr>
                <a:t>绘制路径</a:t>
              </a:r>
            </a:p>
          </p:txBody>
        </p:sp>
        <p:sp>
          <p:nvSpPr>
            <p:cNvPr id="17421" name="Text Box 92"/>
            <p:cNvSpPr txBox="1">
              <a:spLocks noChangeArrowheads="1"/>
            </p:cNvSpPr>
            <p:nvPr/>
          </p:nvSpPr>
          <p:spPr bwMode="gray">
            <a:xfrm>
              <a:off x="1393" y="1886"/>
              <a:ext cx="223"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ClrTx/>
                <a:buFontTx/>
                <a:buNone/>
              </a:pPr>
              <a:r>
                <a:rPr lang="en-US" altLang="zh-CN" sz="2400" b="0" dirty="0">
                  <a:solidFill>
                    <a:schemeClr val="bg1"/>
                  </a:solidFill>
                  <a:latin typeface="Arial" panose="020B0604020202020204" pitchFamily="34" charset="0"/>
                  <a:ea typeface="宋体" panose="02010600030101010101" pitchFamily="2" charset="-122"/>
                </a:rPr>
                <a:t>2</a:t>
              </a:r>
            </a:p>
          </p:txBody>
        </p:sp>
      </p:grpSp>
      <p:grpSp>
        <p:nvGrpSpPr>
          <p:cNvPr id="17413" name="Group 93"/>
          <p:cNvGrpSpPr>
            <a:grpSpLocks/>
          </p:cNvGrpSpPr>
          <p:nvPr/>
        </p:nvGrpSpPr>
        <p:grpSpPr bwMode="auto">
          <a:xfrm>
            <a:off x="1790701" y="2680494"/>
            <a:ext cx="4724400" cy="685800"/>
            <a:chOff x="1296" y="1824"/>
            <a:chExt cx="2976" cy="432"/>
          </a:xfrm>
        </p:grpSpPr>
        <p:sp>
          <p:nvSpPr>
            <p:cNvPr id="17414" name="AutoShape 94"/>
            <p:cNvSpPr>
              <a:spLocks noChangeArrowheads="1"/>
            </p:cNvSpPr>
            <p:nvPr/>
          </p:nvSpPr>
          <p:spPr bwMode="gray">
            <a:xfrm>
              <a:off x="1536" y="1899"/>
              <a:ext cx="2736" cy="288"/>
            </a:xfrm>
            <a:prstGeom prst="roundRect">
              <a:avLst>
                <a:gd name="adj" fmla="val 16667"/>
              </a:avLst>
            </a:prstGeom>
            <a:solidFill>
              <a:schemeClr val="hlink"/>
            </a:solidFill>
            <a:ln w="12700" algn="ctr">
              <a:solidFill>
                <a:schemeClr val="bg1"/>
              </a:solidFill>
              <a:round/>
              <a:headEnd/>
              <a:tailEnd/>
            </a:ln>
            <a:effectLst>
              <a:outerShdw dist="99190" dir="2388334" algn="ctr" rotWithShape="0">
                <a:srgbClr val="333333">
                  <a:alpha val="50000"/>
                </a:srgbClr>
              </a:outerShdw>
            </a:effectLst>
          </p:spPr>
          <p:txBody>
            <a:bodyPr wrap="none" anchor="ct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FontTx/>
                <a:buNone/>
              </a:pPr>
              <a:endParaRPr lang="zh-CN" altLang="en-US" sz="1800" b="0">
                <a:solidFill>
                  <a:schemeClr val="bg1"/>
                </a:solidFill>
                <a:latin typeface="Arial" panose="020B0604020202020204" pitchFamily="34" charset="0"/>
                <a:ea typeface="宋体" panose="02010600030101010101" pitchFamily="2" charset="-122"/>
              </a:endParaRPr>
            </a:p>
          </p:txBody>
        </p:sp>
        <p:sp>
          <p:nvSpPr>
            <p:cNvPr id="17415" name="AutoShape 95"/>
            <p:cNvSpPr>
              <a:spLocks noChangeArrowheads="1"/>
            </p:cNvSpPr>
            <p:nvPr/>
          </p:nvSpPr>
          <p:spPr bwMode="gray">
            <a:xfrm>
              <a:off x="1296" y="1824"/>
              <a:ext cx="432" cy="432"/>
            </a:xfrm>
            <a:prstGeom prst="diamond">
              <a:avLst/>
            </a:prstGeom>
            <a:solidFill>
              <a:schemeClr val="hlink"/>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FontTx/>
                <a:buNone/>
              </a:pPr>
              <a:endParaRPr lang="zh-CN" altLang="en-US" sz="1800" b="0">
                <a:solidFill>
                  <a:schemeClr val="tx1"/>
                </a:solidFill>
                <a:latin typeface="Arial" panose="020B0604020202020204" pitchFamily="34" charset="0"/>
                <a:ea typeface="宋体" panose="02010600030101010101" pitchFamily="2" charset="-122"/>
              </a:endParaRPr>
            </a:p>
          </p:txBody>
        </p:sp>
        <p:sp>
          <p:nvSpPr>
            <p:cNvPr id="17416" name="Text Box 96"/>
            <p:cNvSpPr txBox="1">
              <a:spLocks noChangeArrowheads="1"/>
            </p:cNvSpPr>
            <p:nvPr/>
          </p:nvSpPr>
          <p:spPr bwMode="gray">
            <a:xfrm>
              <a:off x="1761" y="1934"/>
              <a:ext cx="2160"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a:spcBef>
                  <a:spcPts val="1200"/>
                </a:spcBef>
                <a:spcAft>
                  <a:spcPts val="1200"/>
                </a:spcAft>
                <a:buNone/>
              </a:pPr>
              <a:r>
                <a:rPr lang="zh-CN" altLang="zh-CN" sz="1800" kern="100" dirty="0">
                  <a:solidFill>
                    <a:schemeClr val="bg1"/>
                  </a:solidFill>
                  <a:latin typeface="Times New Roman" panose="02020603050405020304" pitchFamily="18" charset="0"/>
                  <a:ea typeface="黑体" panose="02010609060101010101" pitchFamily="49" charset="-122"/>
                </a:rPr>
                <a:t>编辑</a:t>
              </a:r>
              <a:r>
                <a:rPr lang="zh-CN" altLang="zh-CN" sz="1800" kern="100" dirty="0">
                  <a:solidFill>
                    <a:schemeClr val="bg1"/>
                  </a:solidFill>
                  <a:ea typeface="黑体" panose="02010609060101010101" pitchFamily="49" charset="-122"/>
                </a:rPr>
                <a:t>路径</a:t>
              </a:r>
              <a:endParaRPr lang="zh-CN" altLang="zh-CN" sz="1800" kern="100" dirty="0">
                <a:solidFill>
                  <a:schemeClr val="bg1"/>
                </a:solidFill>
                <a:latin typeface="Times New Roman" panose="02020603050405020304" pitchFamily="18" charset="0"/>
                <a:ea typeface="黑体" panose="02010609060101010101" pitchFamily="49" charset="-122"/>
              </a:endParaRPr>
            </a:p>
          </p:txBody>
        </p:sp>
        <p:sp>
          <p:nvSpPr>
            <p:cNvPr id="17417" name="Text Box 97"/>
            <p:cNvSpPr txBox="1">
              <a:spLocks noChangeArrowheads="1"/>
            </p:cNvSpPr>
            <p:nvPr/>
          </p:nvSpPr>
          <p:spPr bwMode="gray">
            <a:xfrm>
              <a:off x="1393" y="1886"/>
              <a:ext cx="223"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ClrTx/>
                <a:buFontTx/>
                <a:buNone/>
              </a:pPr>
              <a:r>
                <a:rPr lang="en-US" altLang="zh-CN" sz="2400" b="0">
                  <a:solidFill>
                    <a:schemeClr val="bg1"/>
                  </a:solidFill>
                  <a:latin typeface="Arial" panose="020B0604020202020204" pitchFamily="34" charset="0"/>
                  <a:ea typeface="宋体" panose="02010600030101010101" pitchFamily="2" charset="-122"/>
                </a:rPr>
                <a:t>3</a:t>
              </a:r>
            </a:p>
          </p:txBody>
        </p:sp>
      </p:grpSp>
      <p:grpSp>
        <p:nvGrpSpPr>
          <p:cNvPr id="18" name="Group 93"/>
          <p:cNvGrpSpPr>
            <a:grpSpLocks/>
          </p:cNvGrpSpPr>
          <p:nvPr/>
        </p:nvGrpSpPr>
        <p:grpSpPr bwMode="auto">
          <a:xfrm>
            <a:off x="1790701" y="3468386"/>
            <a:ext cx="4724400" cy="685800"/>
            <a:chOff x="1296" y="1824"/>
            <a:chExt cx="2976" cy="432"/>
          </a:xfrm>
          <a:solidFill>
            <a:schemeClr val="accent2">
              <a:lumMod val="75000"/>
            </a:schemeClr>
          </a:solidFill>
        </p:grpSpPr>
        <p:sp>
          <p:nvSpPr>
            <p:cNvPr id="19" name="AutoShape 94"/>
            <p:cNvSpPr>
              <a:spLocks noChangeArrowheads="1"/>
            </p:cNvSpPr>
            <p:nvPr/>
          </p:nvSpPr>
          <p:spPr bwMode="gray">
            <a:xfrm>
              <a:off x="1536" y="1899"/>
              <a:ext cx="2736" cy="288"/>
            </a:xfrm>
            <a:prstGeom prst="roundRect">
              <a:avLst>
                <a:gd name="adj" fmla="val 16667"/>
              </a:avLst>
            </a:prstGeom>
            <a:grpFill/>
            <a:ln w="12700" algn="ctr">
              <a:solidFill>
                <a:schemeClr val="bg1"/>
              </a:solidFill>
              <a:round/>
              <a:headEnd/>
              <a:tailEnd/>
            </a:ln>
            <a:effectLst>
              <a:outerShdw dist="99190" dir="2388334" algn="ctr" rotWithShape="0">
                <a:srgbClr val="333333">
                  <a:alpha val="50000"/>
                </a:srgbClr>
              </a:outerShdw>
            </a:effectLst>
          </p:spPr>
          <p:txBody>
            <a:bodyPr wrap="none" anchor="ct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FontTx/>
                <a:buNone/>
              </a:pPr>
              <a:endParaRPr lang="zh-CN" altLang="en-US" sz="1800" b="0">
                <a:solidFill>
                  <a:schemeClr val="tx1"/>
                </a:solidFill>
                <a:latin typeface="Arial" panose="020B0604020202020204" pitchFamily="34" charset="0"/>
                <a:ea typeface="宋体" panose="02010600030101010101" pitchFamily="2" charset="-122"/>
              </a:endParaRPr>
            </a:p>
          </p:txBody>
        </p:sp>
        <p:sp>
          <p:nvSpPr>
            <p:cNvPr id="20" name="AutoShape 95"/>
            <p:cNvSpPr>
              <a:spLocks noChangeArrowheads="1"/>
            </p:cNvSpPr>
            <p:nvPr/>
          </p:nvSpPr>
          <p:spPr bwMode="gray">
            <a:xfrm>
              <a:off x="1296" y="1824"/>
              <a:ext cx="432" cy="432"/>
            </a:xfrm>
            <a:prstGeom prst="diamond">
              <a:avLst/>
            </a:prstGeom>
            <a:grp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FontTx/>
                <a:buNone/>
              </a:pPr>
              <a:endParaRPr lang="zh-CN" altLang="en-US" sz="1800" b="0">
                <a:solidFill>
                  <a:schemeClr val="tx1"/>
                </a:solidFill>
                <a:latin typeface="Arial" panose="020B0604020202020204" pitchFamily="34" charset="0"/>
                <a:ea typeface="宋体" panose="02010600030101010101" pitchFamily="2" charset="-122"/>
              </a:endParaRPr>
            </a:p>
          </p:txBody>
        </p:sp>
        <p:sp>
          <p:nvSpPr>
            <p:cNvPr id="21" name="Text Box 96"/>
            <p:cNvSpPr txBox="1">
              <a:spLocks noChangeArrowheads="1"/>
            </p:cNvSpPr>
            <p:nvPr/>
          </p:nvSpPr>
          <p:spPr bwMode="gray">
            <a:xfrm>
              <a:off x="1761" y="1934"/>
              <a:ext cx="2160" cy="233"/>
            </a:xfrm>
            <a:prstGeom prst="rect">
              <a:avLst/>
            </a:prstGeom>
            <a:grp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a:spcBef>
                  <a:spcPts val="1200"/>
                </a:spcBef>
                <a:spcAft>
                  <a:spcPts val="1200"/>
                </a:spcAft>
                <a:buNone/>
              </a:pPr>
              <a:r>
                <a:rPr lang="zh-CN" altLang="zh-CN" sz="1800" kern="100" dirty="0">
                  <a:solidFill>
                    <a:schemeClr val="bg1"/>
                  </a:solidFill>
                  <a:latin typeface="Times New Roman" panose="02020603050405020304" pitchFamily="18" charset="0"/>
                  <a:ea typeface="黑体" panose="02010609060101010101" pitchFamily="49" charset="-122"/>
                </a:rPr>
                <a:t>画笔工具</a:t>
              </a:r>
            </a:p>
          </p:txBody>
        </p:sp>
        <p:sp>
          <p:nvSpPr>
            <p:cNvPr id="22" name="Text Box 97"/>
            <p:cNvSpPr txBox="1">
              <a:spLocks noChangeArrowheads="1"/>
            </p:cNvSpPr>
            <p:nvPr/>
          </p:nvSpPr>
          <p:spPr bwMode="gray">
            <a:xfrm>
              <a:off x="1472" y="1890"/>
              <a:ext cx="104" cy="291"/>
            </a:xfrm>
            <a:prstGeom prst="rect">
              <a:avLst/>
            </a:prstGeom>
            <a:gr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ClrTx/>
                <a:buFontTx/>
                <a:buNone/>
              </a:pPr>
              <a:r>
                <a:rPr lang="en-US" altLang="zh-CN" sz="2400" b="0" dirty="0">
                  <a:solidFill>
                    <a:schemeClr val="bg1"/>
                  </a:solidFill>
                  <a:latin typeface="Arial" panose="020B0604020202020204" pitchFamily="34" charset="0"/>
                  <a:ea typeface="宋体" panose="02010600030101010101" pitchFamily="2" charset="-122"/>
                </a:rPr>
                <a:t>4</a:t>
              </a:r>
            </a:p>
          </p:txBody>
        </p:sp>
      </p:grpSp>
      <p:grpSp>
        <p:nvGrpSpPr>
          <p:cNvPr id="23" name="Group 93"/>
          <p:cNvGrpSpPr>
            <a:grpSpLocks/>
          </p:cNvGrpSpPr>
          <p:nvPr/>
        </p:nvGrpSpPr>
        <p:grpSpPr bwMode="auto">
          <a:xfrm>
            <a:off x="1790701" y="4289313"/>
            <a:ext cx="4724400" cy="685800"/>
            <a:chOff x="1296" y="1824"/>
            <a:chExt cx="2976" cy="432"/>
          </a:xfrm>
          <a:solidFill>
            <a:srgbClr val="C00000"/>
          </a:solidFill>
        </p:grpSpPr>
        <p:sp>
          <p:nvSpPr>
            <p:cNvPr id="24" name="AutoShape 94"/>
            <p:cNvSpPr>
              <a:spLocks noChangeArrowheads="1"/>
            </p:cNvSpPr>
            <p:nvPr/>
          </p:nvSpPr>
          <p:spPr bwMode="gray">
            <a:xfrm>
              <a:off x="1536" y="1899"/>
              <a:ext cx="2736" cy="288"/>
            </a:xfrm>
            <a:prstGeom prst="roundRect">
              <a:avLst>
                <a:gd name="adj" fmla="val 16667"/>
              </a:avLst>
            </a:prstGeom>
            <a:grpFill/>
            <a:ln w="12700" algn="ctr">
              <a:solidFill>
                <a:schemeClr val="bg1"/>
              </a:solidFill>
              <a:round/>
              <a:headEnd/>
              <a:tailEnd/>
            </a:ln>
            <a:effectLst>
              <a:outerShdw dist="99190" dir="2388334" algn="ctr" rotWithShape="0">
                <a:srgbClr val="333333">
                  <a:alpha val="50000"/>
                </a:srgbClr>
              </a:outerShdw>
            </a:effectLst>
          </p:spPr>
          <p:txBody>
            <a:bodyPr wrap="none" anchor="ct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FontTx/>
                <a:buNone/>
              </a:pPr>
              <a:endParaRPr lang="zh-CN" altLang="en-US" sz="1800" b="0">
                <a:solidFill>
                  <a:schemeClr val="bg1"/>
                </a:solidFill>
                <a:latin typeface="Arial" panose="020B0604020202020204" pitchFamily="34" charset="0"/>
                <a:ea typeface="宋体" panose="02010600030101010101" pitchFamily="2" charset="-122"/>
              </a:endParaRPr>
            </a:p>
          </p:txBody>
        </p:sp>
        <p:sp>
          <p:nvSpPr>
            <p:cNvPr id="25" name="AutoShape 95"/>
            <p:cNvSpPr>
              <a:spLocks noChangeArrowheads="1"/>
            </p:cNvSpPr>
            <p:nvPr/>
          </p:nvSpPr>
          <p:spPr bwMode="gray">
            <a:xfrm>
              <a:off x="1296" y="1824"/>
              <a:ext cx="432" cy="432"/>
            </a:xfrm>
            <a:prstGeom prst="diamond">
              <a:avLst/>
            </a:prstGeom>
            <a:grp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FontTx/>
                <a:buNone/>
              </a:pPr>
              <a:endParaRPr lang="zh-CN" altLang="en-US" sz="1800" b="0">
                <a:solidFill>
                  <a:schemeClr val="tx1"/>
                </a:solidFill>
                <a:latin typeface="Arial" panose="020B0604020202020204" pitchFamily="34" charset="0"/>
                <a:ea typeface="宋体" panose="02010600030101010101" pitchFamily="2" charset="-122"/>
              </a:endParaRPr>
            </a:p>
          </p:txBody>
        </p:sp>
        <p:sp>
          <p:nvSpPr>
            <p:cNvPr id="26" name="Text Box 96"/>
            <p:cNvSpPr txBox="1">
              <a:spLocks noChangeArrowheads="1"/>
            </p:cNvSpPr>
            <p:nvPr/>
          </p:nvSpPr>
          <p:spPr bwMode="gray">
            <a:xfrm>
              <a:off x="1761" y="1934"/>
              <a:ext cx="2160" cy="233"/>
            </a:xfrm>
            <a:prstGeom prst="rect">
              <a:avLst/>
            </a:prstGeom>
            <a:grp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a:spcBef>
                  <a:spcPts val="1200"/>
                </a:spcBef>
                <a:spcAft>
                  <a:spcPts val="1200"/>
                </a:spcAft>
                <a:buNone/>
              </a:pPr>
              <a:r>
                <a:rPr lang="zh-CN" altLang="zh-CN" sz="1800" kern="100" dirty="0">
                  <a:solidFill>
                    <a:schemeClr val="bg1"/>
                  </a:solidFill>
                  <a:ea typeface="黑体" panose="02010609060101010101" pitchFamily="49" charset="-122"/>
                </a:rPr>
                <a:t>建立并修改画笔路径</a:t>
              </a:r>
              <a:endParaRPr lang="zh-CN" altLang="zh-CN" sz="1800" kern="100" dirty="0">
                <a:solidFill>
                  <a:schemeClr val="bg1"/>
                </a:solidFill>
                <a:latin typeface="Times New Roman" panose="02020603050405020304" pitchFamily="18" charset="0"/>
                <a:ea typeface="黑体" panose="02010609060101010101" pitchFamily="49" charset="-122"/>
              </a:endParaRPr>
            </a:p>
          </p:txBody>
        </p:sp>
        <p:sp>
          <p:nvSpPr>
            <p:cNvPr id="27" name="Text Box 97"/>
            <p:cNvSpPr txBox="1">
              <a:spLocks noChangeArrowheads="1"/>
            </p:cNvSpPr>
            <p:nvPr/>
          </p:nvSpPr>
          <p:spPr bwMode="gray">
            <a:xfrm>
              <a:off x="1496" y="1902"/>
              <a:ext cx="80" cy="291"/>
            </a:xfrm>
            <a:prstGeom prst="rect">
              <a:avLst/>
            </a:prstGeom>
            <a:gr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ClrTx/>
                <a:buFontTx/>
                <a:buNone/>
              </a:pPr>
              <a:r>
                <a:rPr lang="en-US" altLang="zh-CN" sz="2400" b="0" dirty="0" smtClean="0">
                  <a:solidFill>
                    <a:schemeClr val="bg1"/>
                  </a:solidFill>
                  <a:latin typeface="Arial" panose="020B0604020202020204" pitchFamily="34" charset="0"/>
                  <a:ea typeface="宋体" panose="02010600030101010101" pitchFamily="2" charset="-122"/>
                </a:rPr>
                <a:t>5</a:t>
              </a:r>
              <a:endParaRPr lang="en-US" altLang="zh-CN" sz="2400" b="0" dirty="0">
                <a:solidFill>
                  <a:schemeClr val="bg1"/>
                </a:solidFill>
                <a:latin typeface="Arial" panose="020B0604020202020204" pitchFamily="34" charset="0"/>
                <a:ea typeface="宋体" panose="02010600030101010101" pitchFamily="2" charset="-122"/>
              </a:endParaRP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763588" y="381000"/>
            <a:ext cx="7696200" cy="563563"/>
          </a:xfrm>
        </p:spPr>
        <p:txBody>
          <a:bodyPr/>
          <a:lstStyle/>
          <a:p>
            <a:pPr algn="just">
              <a:spcBef>
                <a:spcPts val="1200"/>
              </a:spcBef>
              <a:spcAft>
                <a:spcPts val="1200"/>
              </a:spcAft>
            </a:pPr>
            <a:r>
              <a:rPr dirty="0" smtClean="0">
                <a:ea typeface="宋体" panose="02010600030101010101" pitchFamily="2" charset="-122"/>
              </a:rPr>
              <a:t>知识点</a:t>
            </a:r>
            <a:r>
              <a:rPr lang="en-US" altLang="zh-CN" dirty="0" smtClean="0">
                <a:ea typeface="宋体" panose="02010600030101010101" pitchFamily="2" charset="-122"/>
              </a:rPr>
              <a:t>1  </a:t>
            </a:r>
            <a:r>
              <a:rPr lang="zh-CN" altLang="zh-CN" dirty="0" smtClean="0">
                <a:ea typeface="宋体" panose="02010600030101010101" pitchFamily="2" charset="-122"/>
              </a:rPr>
              <a:t>路径</a:t>
            </a:r>
            <a:r>
              <a:rPr lang="zh-CN" altLang="zh-CN" dirty="0">
                <a:ea typeface="宋体" panose="02010600030101010101" pitchFamily="2" charset="-122"/>
              </a:rPr>
              <a:t>的概念</a:t>
            </a:r>
          </a:p>
        </p:txBody>
      </p:sp>
      <p:sp>
        <p:nvSpPr>
          <p:cNvPr id="18435" name="矩形 1"/>
          <p:cNvSpPr>
            <a:spLocks noChangeArrowheads="1"/>
          </p:cNvSpPr>
          <p:nvPr/>
        </p:nvSpPr>
        <p:spPr bwMode="auto">
          <a:xfrm>
            <a:off x="323528" y="1052736"/>
            <a:ext cx="4824412"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572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indent="266700" algn="just">
              <a:spcAft>
                <a:spcPts val="0"/>
              </a:spcAft>
            </a:pPr>
            <a:r>
              <a:rPr lang="zh-CN" altLang="zh-CN" kern="100" dirty="0" smtClean="0">
                <a:effectLst/>
                <a:latin typeface="宋体" panose="02010600030101010101" pitchFamily="2" charset="-122"/>
                <a:ea typeface="宋体" panose="02010600030101010101" pitchFamily="2" charset="-122"/>
                <a:cs typeface="宋体" panose="02010600030101010101" pitchFamily="2" charset="-122"/>
              </a:rPr>
              <a:t>路径是构成图形的基础，任何复杂的图形都是由路径绘制而成，而复合路径是编辑路径时的一种方法，通过这种方法可以得到形状更加复杂的图形。</a:t>
            </a:r>
          </a:p>
          <a:p>
            <a:r>
              <a:rPr lang="zh-CN" altLang="zh-CN" kern="100" dirty="0" smtClean="0">
                <a:effectLst/>
                <a:latin typeface="宋体" panose="02010600030101010101" pitchFamily="2" charset="-122"/>
                <a:ea typeface="宋体" panose="02010600030101010101" pitchFamily="2" charset="-122"/>
                <a:cs typeface="Times New Roman" panose="02020603050405020304" pitchFamily="18" charset="0"/>
              </a:rPr>
              <a:t>路径与节点是矢量绘图软件中最基本的组成元素，读者可使用自由路径绘制工具创建各种形状的路径，然后通过对路径上的节点，或者其他组件对路径进一步编辑，以此来达到创建的要求</a:t>
            </a:r>
            <a:r>
              <a:rPr lang="en-US" altLang="zh-CN" kern="100" dirty="0" smtClean="0">
                <a:effectLst/>
                <a:latin typeface="宋体" panose="02010600030101010101" pitchFamily="2" charset="-122"/>
                <a:ea typeface="宋体" panose="02010600030101010101" pitchFamily="2" charset="-122"/>
                <a:cs typeface="Times New Roman" panose="02020603050405020304" pitchFamily="18" charset="0"/>
              </a:rPr>
              <a:t>.</a:t>
            </a:r>
          </a:p>
          <a:p>
            <a:r>
              <a:rPr lang="zh-CN" altLang="zh-CN" kern="100" dirty="0" smtClean="0">
                <a:effectLst/>
                <a:latin typeface="宋体" panose="02010600030101010101" pitchFamily="2" charset="-122"/>
                <a:ea typeface="宋体" panose="02010600030101010101" pitchFamily="2" charset="-122"/>
                <a:cs typeface="Times New Roman" panose="02020603050405020304" pitchFamily="18" charset="0"/>
              </a:rPr>
              <a:t>当用户将两个或多个开放或者闭合路径进行组合后，就会形成复合路径，通常在使用时，经常要用到复合路径来组成比较复杂的图形</a:t>
            </a:r>
            <a:endParaRPr lang="en-US" altLang="zh-CN" kern="100" dirty="0" smtClean="0">
              <a:effectLst/>
              <a:latin typeface="宋体" panose="02010600030101010101" pitchFamily="2" charset="-122"/>
              <a:ea typeface="宋体" panose="02010600030101010101" pitchFamily="2" charset="-122"/>
              <a:cs typeface="Times New Roman" panose="02020603050405020304" pitchFamily="18" charset="0"/>
            </a:endParaRPr>
          </a:p>
        </p:txBody>
      </p:sp>
      <p:pic>
        <p:nvPicPr>
          <p:cNvPr id="18437" name="Picture 5" descr="03-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07057" y="1085767"/>
            <a:ext cx="3818305" cy="2533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8" name="Picture 6" descr="03-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9105" y="4293096"/>
            <a:ext cx="3846257" cy="1368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95536" y="332656"/>
            <a:ext cx="3888432" cy="1015663"/>
          </a:xfrm>
          <a:prstGeom prst="rect">
            <a:avLst/>
          </a:prstGeom>
          <a:noFill/>
        </p:spPr>
        <p:txBody>
          <a:bodyPr wrap="square" rtlCol="0">
            <a:spAutoFit/>
          </a:bodyPr>
          <a:lstStyle/>
          <a:p>
            <a:pPr algn="just">
              <a:spcBef>
                <a:spcPts val="1200"/>
              </a:spcBef>
              <a:spcAft>
                <a:spcPts val="1200"/>
              </a:spcAft>
            </a:pPr>
            <a:r>
              <a:rPr lang="zh-CN" altLang="en-US" sz="3200" dirty="0" smtClean="0">
                <a:solidFill>
                  <a:srgbClr val="0070C0"/>
                </a:solidFill>
                <a:latin typeface="宋体" panose="02010600030101010101" pitchFamily="2" charset="-122"/>
                <a:ea typeface="宋体" panose="02010600030101010101" pitchFamily="2" charset="-122"/>
              </a:rPr>
              <a:t>知识点</a:t>
            </a:r>
            <a:r>
              <a:rPr lang="en-US" altLang="zh-CN" sz="3200" dirty="0" smtClean="0">
                <a:solidFill>
                  <a:srgbClr val="0070C0"/>
                </a:solidFill>
                <a:latin typeface="+mj-ea"/>
                <a:ea typeface="+mj-ea"/>
              </a:rPr>
              <a:t>2  </a:t>
            </a:r>
            <a:r>
              <a:rPr lang="zh-CN" altLang="zh-CN" sz="3200" dirty="0" smtClean="0">
                <a:solidFill>
                  <a:srgbClr val="0070C0"/>
                </a:solidFill>
                <a:latin typeface="宋体" panose="02010600030101010101" pitchFamily="2" charset="-122"/>
                <a:ea typeface="宋体" panose="02010600030101010101" pitchFamily="2" charset="-122"/>
              </a:rPr>
              <a:t>绘制</a:t>
            </a:r>
            <a:r>
              <a:rPr lang="zh-CN" altLang="zh-CN" sz="3200" dirty="0">
                <a:solidFill>
                  <a:srgbClr val="0070C0"/>
                </a:solidFill>
                <a:latin typeface="宋体" panose="02010600030101010101" pitchFamily="2" charset="-122"/>
                <a:ea typeface="宋体" panose="02010600030101010101" pitchFamily="2" charset="-122"/>
              </a:rPr>
              <a:t>路径</a:t>
            </a:r>
          </a:p>
          <a:p>
            <a:endParaRPr lang="zh-CN" altLang="en-US" dirty="0"/>
          </a:p>
        </p:txBody>
      </p:sp>
      <p:sp>
        <p:nvSpPr>
          <p:cNvPr id="3" name="矩形 2"/>
          <p:cNvSpPr/>
          <p:nvPr/>
        </p:nvSpPr>
        <p:spPr>
          <a:xfrm>
            <a:off x="539552" y="1052736"/>
            <a:ext cx="7488832" cy="3139321"/>
          </a:xfrm>
          <a:prstGeom prst="rect">
            <a:avLst/>
          </a:prstGeom>
        </p:spPr>
        <p:txBody>
          <a:bodyPr wrap="square">
            <a:spAutoFit/>
          </a:bodyPr>
          <a:lstStyle/>
          <a:p>
            <a:pPr indent="266700" algn="just">
              <a:spcAft>
                <a:spcPts val="0"/>
              </a:spcAft>
            </a:pPr>
            <a:r>
              <a:rPr lang="zh-CN" altLang="zh-CN" kern="100" dirty="0" smtClean="0">
                <a:effectLst/>
                <a:latin typeface="Times New Roman" panose="02020603050405020304" pitchFamily="18" charset="0"/>
                <a:ea typeface="宋体" panose="02010600030101010101" pitchFamily="2" charset="-122"/>
                <a:cs typeface="宋体" panose="02010600030101010101" pitchFamily="2" charset="-122"/>
              </a:rPr>
              <a:t>使用自由路径绘制工具，就像我们平常用笔在纸上作画一样，具有很大的灵活性，所绘制出的路径称为贝塞尔曲线，这些路径可以构成某些复杂图形的外轮廓。</a:t>
            </a:r>
            <a:endParaRPr lang="en-US" altLang="zh-CN" kern="100" dirty="0" smtClean="0">
              <a:effectLst/>
              <a:latin typeface="Times New Roman" panose="02020603050405020304" pitchFamily="18" charset="0"/>
              <a:ea typeface="宋体" panose="02010600030101010101" pitchFamily="2" charset="-122"/>
              <a:cs typeface="宋体" panose="02010600030101010101" pitchFamily="2" charset="-122"/>
            </a:endParaRPr>
          </a:p>
          <a:p>
            <a:pPr indent="266700" algn="just">
              <a:spcAft>
                <a:spcPts val="0"/>
              </a:spcAft>
            </a:pPr>
            <a:r>
              <a:rPr lang="zh-CN" altLang="zh-CN" kern="100" dirty="0" smtClean="0">
                <a:effectLst/>
                <a:latin typeface="Times New Roman" panose="02020603050405020304" pitchFamily="18" charset="0"/>
                <a:ea typeface="宋体" panose="02010600030101010101" pitchFamily="2" charset="-122"/>
                <a:cs typeface="Times New Roman" panose="02020603050405020304" pitchFamily="18" charset="0"/>
              </a:rPr>
              <a:t>路径是由两个或多个锚点组成的矢量线条，在两个锚点之间组成一条线段，在一条路径中可能包含若干条直线线段和曲线线段，通过调整路径中锚点的位置及调节柄的方向和长度可以调整路径的形态，因此利用路径工具可以绘制出任意形态的曲线或图形。</a:t>
            </a:r>
            <a:endParaRPr lang="en-US" altLang="zh-CN" kern="100" dirty="0" smtClean="0">
              <a:effectLst/>
              <a:latin typeface="Times New Roman" panose="02020603050405020304" pitchFamily="18" charset="0"/>
              <a:ea typeface="宋体" panose="02010600030101010101" pitchFamily="2" charset="-122"/>
              <a:cs typeface="Times New Roman" panose="02020603050405020304" pitchFamily="18" charset="0"/>
            </a:endParaRPr>
          </a:p>
          <a:p>
            <a:pPr indent="266700" algn="just">
              <a:spcAft>
                <a:spcPts val="0"/>
              </a:spcAft>
            </a:pPr>
            <a:r>
              <a:rPr lang="zh-CN" altLang="zh-CN" kern="100" dirty="0" smtClean="0">
                <a:effectLst/>
                <a:latin typeface="Times New Roman" panose="02020603050405020304" pitchFamily="18" charset="0"/>
                <a:ea typeface="宋体" panose="02010600030101010101" pitchFamily="2" charset="-122"/>
                <a:cs typeface="Times New Roman" panose="02020603050405020304" pitchFamily="18" charset="0"/>
              </a:rPr>
              <a:t>【钢笔工具】绘制直线的方法非常简单，只要使用工具在起点和终点处单击就可以了，按住</a:t>
            </a:r>
            <a:r>
              <a:rPr lang="en-US" altLang="zh-CN" kern="100" dirty="0" smtClean="0">
                <a:effectLst/>
                <a:latin typeface="Times New Roman" panose="02020603050405020304" pitchFamily="18" charset="0"/>
                <a:ea typeface="宋体" panose="02010600030101010101" pitchFamily="2" charset="-122"/>
              </a:rPr>
              <a:t>Shift</a:t>
            </a:r>
            <a:r>
              <a:rPr lang="zh-CN" altLang="zh-CN" kern="100" dirty="0" smtClean="0">
                <a:effectLst/>
                <a:latin typeface="Times New Roman" panose="02020603050405020304" pitchFamily="18" charset="0"/>
                <a:ea typeface="宋体" panose="02010600030101010101" pitchFamily="2" charset="-122"/>
                <a:cs typeface="Times New Roman" panose="02020603050405020304" pitchFamily="18" charset="0"/>
              </a:rPr>
              <a:t>键可以绘制水平或垂直的直线路径</a:t>
            </a:r>
            <a:r>
              <a:rPr lang="zh-CN" altLang="en-US" kern="100" dirty="0" smtClean="0">
                <a:effectLst/>
                <a:latin typeface="Times New Roman" panose="02020603050405020304" pitchFamily="18" charset="0"/>
                <a:ea typeface="宋体" panose="02010600030101010101" pitchFamily="2" charset="-122"/>
                <a:cs typeface="Times New Roman" panose="02020603050405020304" pitchFamily="18" charset="0"/>
              </a:rPr>
              <a:t>。</a:t>
            </a:r>
            <a:endParaRPr lang="en-US" altLang="zh-CN" kern="100" dirty="0" smtClean="0">
              <a:effectLst/>
              <a:latin typeface="Times New Roman" panose="02020603050405020304" pitchFamily="18" charset="0"/>
              <a:ea typeface="宋体" panose="02010600030101010101" pitchFamily="2" charset="-122"/>
              <a:cs typeface="Times New Roman" panose="02020603050405020304" pitchFamily="18" charset="0"/>
            </a:endParaRPr>
          </a:p>
          <a:p>
            <a:pPr indent="266700" algn="just">
              <a:spcAft>
                <a:spcPts val="0"/>
              </a:spcAft>
            </a:pPr>
            <a:r>
              <a:rPr lang="zh-CN" altLang="zh-CN" kern="100" dirty="0" smtClean="0">
                <a:effectLst/>
                <a:latin typeface="Times New Roman" panose="02020603050405020304" pitchFamily="18" charset="0"/>
                <a:ea typeface="宋体" panose="02010600030101010101" pitchFamily="2" charset="-122"/>
                <a:cs typeface="Times New Roman" panose="02020603050405020304" pitchFamily="18" charset="0"/>
              </a:rPr>
              <a:t>选择【添加锚点工具】，然后将光标移动到锚点以外的路径上单击，此时将在路径上单击的位置添加一个新锚点</a:t>
            </a:r>
            <a:r>
              <a:rPr lang="zh-CN" altLang="en-US" kern="100" dirty="0" smtClean="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kern="100" dirty="0">
              <a:effectLst/>
              <a:latin typeface="Times New Roman" panose="02020603050405020304" pitchFamily="18" charset="0"/>
              <a:ea typeface="宋体" panose="02010600030101010101" pitchFamily="2" charset="-122"/>
              <a:cs typeface="宋体" panose="02010600030101010101" pitchFamily="2" charset="-122"/>
            </a:endParaRPr>
          </a:p>
        </p:txBody>
      </p:sp>
      <p:pic>
        <p:nvPicPr>
          <p:cNvPr id="35842" name="Picture 2" descr="03-2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4204521"/>
            <a:ext cx="413385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文本框 3"/>
          <p:cNvSpPr txBox="1"/>
          <p:nvPr/>
        </p:nvSpPr>
        <p:spPr>
          <a:xfrm>
            <a:off x="2267744" y="6033321"/>
            <a:ext cx="2721607" cy="307777"/>
          </a:xfrm>
          <a:prstGeom prst="rect">
            <a:avLst/>
          </a:prstGeom>
          <a:noFill/>
        </p:spPr>
        <p:txBody>
          <a:bodyPr wrap="square" rtlCol="0">
            <a:spAutoFit/>
          </a:bodyPr>
          <a:lstStyle/>
          <a:p>
            <a:r>
              <a:rPr lang="zh-CN" altLang="en-US" sz="1400" dirty="0" smtClean="0">
                <a:latin typeface="宋体" panose="02010600030101010101" pitchFamily="2" charset="-122"/>
                <a:ea typeface="宋体" panose="02010600030101010101" pitchFamily="2" charset="-122"/>
              </a:rPr>
              <a:t>添加、删除 和转换节点工具</a:t>
            </a:r>
            <a:endParaRPr lang="zh-CN" altLang="en-US" sz="1400"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37308768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11560" y="404664"/>
            <a:ext cx="3888432" cy="1231106"/>
          </a:xfrm>
          <a:prstGeom prst="rect">
            <a:avLst/>
          </a:prstGeom>
          <a:noFill/>
        </p:spPr>
        <p:txBody>
          <a:bodyPr wrap="square" rtlCol="0">
            <a:spAutoFit/>
          </a:bodyPr>
          <a:lstStyle/>
          <a:p>
            <a:pPr algn="just">
              <a:spcBef>
                <a:spcPts val="1200"/>
              </a:spcBef>
              <a:spcAft>
                <a:spcPts val="1200"/>
              </a:spcAft>
            </a:pPr>
            <a:r>
              <a:rPr lang="zh-CN" altLang="en-US" sz="3200" dirty="0" smtClean="0">
                <a:solidFill>
                  <a:srgbClr val="0070C0"/>
                </a:solidFill>
                <a:latin typeface="宋体" panose="02010600030101010101" pitchFamily="2" charset="-122"/>
                <a:ea typeface="宋体" panose="02010600030101010101" pitchFamily="2" charset="-122"/>
              </a:rPr>
              <a:t>知识点</a:t>
            </a:r>
            <a:r>
              <a:rPr lang="en-US" altLang="zh-CN" sz="3200" dirty="0" smtClean="0">
                <a:solidFill>
                  <a:srgbClr val="0070C0"/>
                </a:solidFill>
                <a:latin typeface="+mj-ea"/>
                <a:ea typeface="+mj-ea"/>
              </a:rPr>
              <a:t>3  </a:t>
            </a:r>
            <a:r>
              <a:rPr lang="zh-CN" altLang="zh-CN" sz="3200" kern="100" dirty="0" smtClean="0">
                <a:solidFill>
                  <a:srgbClr val="0070C0"/>
                </a:solidFill>
                <a:effectLst/>
                <a:latin typeface="宋体" panose="02010600030101010101" pitchFamily="2" charset="-122"/>
                <a:ea typeface="宋体" panose="02010600030101010101" pitchFamily="2" charset="-122"/>
              </a:rPr>
              <a:t>编辑路径</a:t>
            </a:r>
          </a:p>
          <a:p>
            <a:endParaRPr lang="zh-CN" altLang="en-US" sz="3200" dirty="0">
              <a:solidFill>
                <a:srgbClr val="0070C0"/>
              </a:solidFill>
              <a:latin typeface="宋体" panose="02010600030101010101" pitchFamily="2" charset="-122"/>
              <a:ea typeface="宋体" panose="02010600030101010101" pitchFamily="2" charset="-122"/>
            </a:endParaRPr>
          </a:p>
        </p:txBody>
      </p:sp>
      <p:sp>
        <p:nvSpPr>
          <p:cNvPr id="3" name="矩形 2"/>
          <p:cNvSpPr/>
          <p:nvPr/>
        </p:nvSpPr>
        <p:spPr>
          <a:xfrm>
            <a:off x="395536" y="1052110"/>
            <a:ext cx="5832648" cy="4825161"/>
          </a:xfrm>
          <a:prstGeom prst="rect">
            <a:avLst/>
          </a:prstGeom>
        </p:spPr>
        <p:txBody>
          <a:bodyPr wrap="square">
            <a:spAutoFit/>
          </a:bodyPr>
          <a:lstStyle/>
          <a:p>
            <a:pPr indent="266700" algn="just">
              <a:spcAft>
                <a:spcPts val="0"/>
              </a:spcAft>
            </a:pPr>
            <a:r>
              <a:rPr lang="zh-CN" altLang="zh-CN" kern="100" dirty="0" smtClean="0">
                <a:effectLst/>
                <a:latin typeface="Times New Roman" panose="02020603050405020304" pitchFamily="18" charset="0"/>
                <a:ea typeface="宋体" panose="02010600030101010101" pitchFamily="2" charset="-122"/>
                <a:cs typeface="宋体" panose="02010600030101010101" pitchFamily="2" charset="-122"/>
              </a:rPr>
              <a:t>当创建一个自由形状的路径时，除了对节点进行编辑之外，大多数情况下还是使用有关路径编辑的命令，来对路径进行相关的修整。</a:t>
            </a:r>
            <a:endParaRPr lang="en-US" altLang="zh-CN" kern="100" dirty="0" smtClean="0">
              <a:effectLst/>
              <a:latin typeface="Times New Roman" panose="02020603050405020304" pitchFamily="18" charset="0"/>
              <a:ea typeface="宋体" panose="02010600030101010101" pitchFamily="2" charset="-122"/>
              <a:cs typeface="宋体" panose="02010600030101010101" pitchFamily="2" charset="-122"/>
            </a:endParaRPr>
          </a:p>
          <a:p>
            <a:pPr marL="285750" indent="-285750" algn="just">
              <a:spcAft>
                <a:spcPts val="0"/>
              </a:spcAft>
              <a:buFont typeface="Wingdings" panose="05000000000000000000" pitchFamily="2" charset="2"/>
              <a:buChar char="u"/>
            </a:pPr>
            <a:r>
              <a:rPr lang="zh-CN" altLang="zh-CN" kern="100" dirty="0" smtClean="0">
                <a:effectLst/>
                <a:latin typeface="Times New Roman" panose="02020603050405020304" pitchFamily="18" charset="0"/>
                <a:ea typeface="宋体" panose="02010600030101010101" pitchFamily="2" charset="-122"/>
                <a:cs typeface="Times New Roman" panose="02020603050405020304" pitchFamily="18" charset="0"/>
              </a:rPr>
              <a:t>当用户需要在原有的开放路径上继续编辑时，可以使用【钢笔工具】来扩展该路径。</a:t>
            </a:r>
            <a:endParaRPr lang="en-US" altLang="zh-CN" kern="100" dirty="0" smtClean="0">
              <a:effectLst/>
              <a:latin typeface="Times New Roman" panose="02020603050405020304" pitchFamily="18" charset="0"/>
              <a:ea typeface="宋体" panose="02010600030101010101" pitchFamily="2" charset="-122"/>
              <a:cs typeface="Times New Roman" panose="02020603050405020304" pitchFamily="18" charset="0"/>
            </a:endParaRPr>
          </a:p>
          <a:p>
            <a:pPr marL="285750" indent="-285750" algn="just">
              <a:spcAft>
                <a:spcPts val="0"/>
              </a:spcAft>
              <a:buFont typeface="Wingdings" panose="05000000000000000000" pitchFamily="2" charset="2"/>
              <a:buChar char="u"/>
            </a:pPr>
            <a:r>
              <a:rPr lang="zh-CN" altLang="zh-CN" kern="100" dirty="0" smtClean="0">
                <a:effectLst/>
                <a:latin typeface="Times New Roman" panose="02020603050405020304" pitchFamily="18" charset="0"/>
                <a:ea typeface="宋体" panose="02010600030101010101" pitchFamily="2" charset="-122"/>
                <a:cs typeface="Times New Roman" panose="02020603050405020304" pitchFamily="18" charset="0"/>
              </a:rPr>
              <a:t>使用【连接】命令可以将两个开放路径的两个端点连接起来，以此形成一个闭合路径，它也可以将一个开放路径的端点连接起来。</a:t>
            </a:r>
            <a:endParaRPr lang="en-US" altLang="zh-CN" kern="100" dirty="0" smtClean="0">
              <a:effectLst/>
              <a:latin typeface="Times New Roman" panose="02020603050405020304" pitchFamily="18" charset="0"/>
              <a:ea typeface="宋体" panose="02010600030101010101" pitchFamily="2" charset="-122"/>
              <a:cs typeface="Times New Roman" panose="02020603050405020304" pitchFamily="18" charset="0"/>
            </a:endParaRPr>
          </a:p>
          <a:p>
            <a:pPr marL="285750" indent="-285750" algn="just">
              <a:spcAft>
                <a:spcPts val="0"/>
              </a:spcAft>
              <a:buFont typeface="Wingdings" panose="05000000000000000000" pitchFamily="2" charset="2"/>
              <a:buChar char="u"/>
            </a:pPr>
            <a:r>
              <a:rPr lang="zh-CN" altLang="zh-CN" kern="100" dirty="0" smtClean="0">
                <a:effectLst/>
                <a:latin typeface="Times New Roman" panose="02020603050405020304" pitchFamily="18" charset="0"/>
                <a:ea typeface="宋体" panose="02010600030101010101" pitchFamily="2" charset="-122"/>
                <a:cs typeface="宋体" panose="02010600030101010101" pitchFamily="2" charset="-122"/>
              </a:rPr>
              <a:t>使用【简化】命令可以减少路径上的节点，并且不会改变路径的形状。</a:t>
            </a:r>
          </a:p>
          <a:p>
            <a:pPr marL="285750" indent="-285750" algn="just">
              <a:spcAft>
                <a:spcPts val="0"/>
              </a:spcAft>
              <a:buFont typeface="Wingdings" panose="05000000000000000000" pitchFamily="2" charset="2"/>
              <a:buChar char="u"/>
            </a:pPr>
            <a:r>
              <a:rPr lang="zh-CN" altLang="zh-CN" kern="100" dirty="0" smtClean="0">
                <a:effectLst/>
                <a:latin typeface="Times New Roman" panose="02020603050405020304" pitchFamily="18" charset="0"/>
                <a:ea typeface="宋体" panose="02010600030101010101" pitchFamily="2" charset="-122"/>
                <a:cs typeface="Times New Roman" panose="02020603050405020304" pitchFamily="18" charset="0"/>
              </a:rPr>
              <a:t>使用【整形工具】</a:t>
            </a:r>
            <a:r>
              <a:rPr lang="zh-CN" altLang="zh-CN" kern="100" dirty="0" smtClean="0">
                <a:effectLst/>
                <a:latin typeface="Times New Roman" panose="02020603050405020304" pitchFamily="18" charset="0"/>
                <a:ea typeface="宋体" panose="02010600030101010101" pitchFamily="2" charset="-122"/>
                <a:cs typeface="宋体" panose="02010600030101010101" pitchFamily="2" charset="-122"/>
              </a:rPr>
              <a:t>能够在保留路径的一些细节的前提下，通过改变一个或多个节点的位置，或者调整部分路径的形状，改变路径的整体形状。</a:t>
            </a:r>
            <a:endParaRPr lang="en-US" altLang="zh-CN" kern="100" dirty="0" smtClean="0">
              <a:effectLst/>
              <a:latin typeface="Times New Roman" panose="02020603050405020304" pitchFamily="18" charset="0"/>
              <a:ea typeface="宋体" panose="02010600030101010101" pitchFamily="2" charset="-122"/>
              <a:cs typeface="宋体" panose="02010600030101010101" pitchFamily="2" charset="-122"/>
            </a:endParaRPr>
          </a:p>
          <a:p>
            <a:pPr marL="285750" indent="-285750" algn="just">
              <a:spcAft>
                <a:spcPts val="0"/>
              </a:spcAft>
              <a:buFont typeface="Wingdings" panose="05000000000000000000" pitchFamily="2" charset="2"/>
              <a:buChar char="u"/>
            </a:pPr>
            <a:r>
              <a:rPr lang="zh-CN" altLang="zh-CN" kern="100" dirty="0" smtClean="0">
                <a:effectLst/>
                <a:latin typeface="Times New Roman" panose="02020603050405020304" pitchFamily="18" charset="0"/>
                <a:ea typeface="宋体" panose="02010600030101010101" pitchFamily="2" charset="-122"/>
                <a:cs typeface="宋体" panose="02010600030101010101" pitchFamily="2" charset="-122"/>
              </a:rPr>
              <a:t>使用【简化】命令可以减少路径上的节点，并且不会改变路径的形状。</a:t>
            </a:r>
          </a:p>
          <a:p>
            <a:pPr marL="285750" indent="-285750" algn="just">
              <a:spcAft>
                <a:spcPts val="0"/>
              </a:spcAft>
              <a:buFont typeface="Wingdings" panose="05000000000000000000" pitchFamily="2" charset="2"/>
              <a:buChar char="u"/>
            </a:pPr>
            <a:endParaRPr lang="zh-CN" altLang="zh-CN" kern="100" dirty="0" smtClean="0">
              <a:effectLst/>
              <a:latin typeface="Times New Roman" panose="02020603050405020304" pitchFamily="18" charset="0"/>
              <a:ea typeface="宋体" panose="02010600030101010101" pitchFamily="2" charset="-122"/>
              <a:cs typeface="宋体" panose="02010600030101010101" pitchFamily="2" charset="-122"/>
            </a:endParaRPr>
          </a:p>
          <a:p>
            <a:pPr algn="just">
              <a:spcAft>
                <a:spcPts val="0"/>
              </a:spcAft>
            </a:pPr>
            <a:endParaRPr lang="zh-CN" altLang="zh-CN" kern="100" dirty="0">
              <a:effectLst/>
              <a:latin typeface="Times New Roman" panose="02020603050405020304" pitchFamily="18" charset="0"/>
              <a:ea typeface="宋体" panose="02010600030101010101" pitchFamily="2" charset="-122"/>
              <a:cs typeface="宋体" panose="02010600030101010101" pitchFamily="2" charset="-122"/>
            </a:endParaRPr>
          </a:p>
        </p:txBody>
      </p:sp>
      <p:pic>
        <p:nvPicPr>
          <p:cNvPr id="36866" name="Picture 2" descr="03-2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184" y="1635923"/>
            <a:ext cx="2657475" cy="221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文本框 3"/>
          <p:cNvSpPr txBox="1"/>
          <p:nvPr/>
        </p:nvSpPr>
        <p:spPr>
          <a:xfrm>
            <a:off x="6948264" y="3933056"/>
            <a:ext cx="1008112" cy="307777"/>
          </a:xfrm>
          <a:prstGeom prst="rect">
            <a:avLst/>
          </a:prstGeom>
          <a:noFill/>
        </p:spPr>
        <p:txBody>
          <a:bodyPr wrap="square" rtlCol="0">
            <a:spAutoFit/>
          </a:bodyPr>
          <a:lstStyle/>
          <a:p>
            <a:r>
              <a:rPr lang="zh-CN" altLang="en-US" sz="1400" dirty="0" smtClean="0">
                <a:latin typeface="宋体" panose="02010600030101010101" pitchFamily="2" charset="-122"/>
                <a:ea typeface="宋体" panose="02010600030101010101" pitchFamily="2" charset="-122"/>
              </a:rPr>
              <a:t>简化路径</a:t>
            </a:r>
            <a:endParaRPr lang="zh-CN" altLang="en-US" sz="1400"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41252476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95536" y="332656"/>
            <a:ext cx="5112568" cy="1231106"/>
          </a:xfrm>
          <a:prstGeom prst="rect">
            <a:avLst/>
          </a:prstGeom>
          <a:noFill/>
        </p:spPr>
        <p:txBody>
          <a:bodyPr wrap="square" rtlCol="0">
            <a:spAutoFit/>
          </a:bodyPr>
          <a:lstStyle/>
          <a:p>
            <a:pPr algn="just">
              <a:spcBef>
                <a:spcPts val="1200"/>
              </a:spcBef>
              <a:spcAft>
                <a:spcPts val="1200"/>
              </a:spcAft>
            </a:pPr>
            <a:r>
              <a:rPr lang="zh-CN" altLang="en-US" sz="3200" dirty="0" smtClean="0">
                <a:solidFill>
                  <a:srgbClr val="0070C0"/>
                </a:solidFill>
                <a:latin typeface="宋体" panose="02010600030101010101" pitchFamily="2" charset="-122"/>
                <a:ea typeface="宋体" panose="02010600030101010101" pitchFamily="2" charset="-122"/>
              </a:rPr>
              <a:t>知识点</a:t>
            </a:r>
            <a:r>
              <a:rPr lang="en-US" altLang="zh-CN" sz="3200" dirty="0" smtClean="0">
                <a:solidFill>
                  <a:srgbClr val="0070C0"/>
                </a:solidFill>
                <a:latin typeface="+mj-ea"/>
                <a:ea typeface="+mj-ea"/>
              </a:rPr>
              <a:t>4  </a:t>
            </a:r>
            <a:r>
              <a:rPr lang="zh-CN" altLang="zh-CN" sz="3200" kern="100" dirty="0" smtClean="0">
                <a:solidFill>
                  <a:srgbClr val="0070C0"/>
                </a:solidFill>
                <a:effectLst/>
                <a:latin typeface="宋体" panose="02010600030101010101" pitchFamily="2" charset="-122"/>
                <a:ea typeface="宋体" panose="02010600030101010101" pitchFamily="2" charset="-122"/>
              </a:rPr>
              <a:t>画笔工具</a:t>
            </a:r>
          </a:p>
          <a:p>
            <a:endParaRPr lang="zh-CN" altLang="en-US" sz="3200" dirty="0">
              <a:solidFill>
                <a:srgbClr val="0070C0"/>
              </a:solidFill>
              <a:latin typeface="宋体" panose="02010600030101010101" pitchFamily="2" charset="-122"/>
              <a:ea typeface="宋体" panose="02010600030101010101" pitchFamily="2" charset="-122"/>
            </a:endParaRPr>
          </a:p>
        </p:txBody>
      </p:sp>
      <p:sp>
        <p:nvSpPr>
          <p:cNvPr id="3" name="矩形 2"/>
          <p:cNvSpPr/>
          <p:nvPr/>
        </p:nvSpPr>
        <p:spPr>
          <a:xfrm>
            <a:off x="395536" y="1102097"/>
            <a:ext cx="7632848" cy="2585323"/>
          </a:xfrm>
          <a:prstGeom prst="rect">
            <a:avLst/>
          </a:prstGeom>
        </p:spPr>
        <p:txBody>
          <a:bodyPr wrap="square">
            <a:spAutoFit/>
          </a:bodyPr>
          <a:lstStyle/>
          <a:p>
            <a:r>
              <a:rPr lang="zh-CN" altLang="zh-CN" kern="100" dirty="0" smtClean="0">
                <a:effectLst/>
                <a:latin typeface="Times New Roman" panose="02020603050405020304" pitchFamily="18" charset="0"/>
                <a:ea typeface="宋体" panose="02010600030101010101" pitchFamily="2" charset="-122"/>
                <a:cs typeface="Times New Roman" panose="02020603050405020304" pitchFamily="18" charset="0"/>
              </a:rPr>
              <a:t>使用【画笔工具】可以绘制自由路径，并可以为其添加笔刷，丰富画面效果。在使用【画笔工具】绘制图形之前，首先要在【画笔】面板中选择一个合适的画笔，选用的画笔不同，所绘制的图形形状也不相同</a:t>
            </a:r>
            <a:r>
              <a:rPr lang="zh-CN" altLang="en-US" kern="100" dirty="0" smtClean="0">
                <a:effectLst/>
                <a:latin typeface="Times New Roman" panose="02020603050405020304" pitchFamily="18" charset="0"/>
                <a:ea typeface="宋体" panose="02010600030101010101" pitchFamily="2" charset="-122"/>
                <a:cs typeface="Times New Roman" panose="02020603050405020304" pitchFamily="18" charset="0"/>
              </a:rPr>
              <a:t>。</a:t>
            </a:r>
            <a:endParaRPr lang="en-US" altLang="zh-CN" kern="100" dirty="0" smtClean="0">
              <a:effectLst/>
              <a:latin typeface="Times New Roman" panose="02020603050405020304" pitchFamily="18" charset="0"/>
              <a:ea typeface="宋体" panose="02010600030101010101" pitchFamily="2" charset="-122"/>
              <a:cs typeface="Times New Roman" panose="02020603050405020304" pitchFamily="18" charset="0"/>
            </a:endParaRPr>
          </a:p>
          <a:p>
            <a:pPr marL="285750" indent="-285750">
              <a:buFont typeface="Wingdings" panose="05000000000000000000" pitchFamily="2" charset="2"/>
              <a:buChar char="u"/>
            </a:pPr>
            <a:r>
              <a:rPr lang="zh-CN" altLang="zh-CN" kern="100" dirty="0" smtClean="0">
                <a:effectLst/>
                <a:latin typeface="Times New Roman" panose="02020603050405020304" pitchFamily="18" charset="0"/>
                <a:ea typeface="宋体" panose="02010600030101010101" pitchFamily="2" charset="-122"/>
                <a:cs typeface="Times New Roman" panose="02020603050405020304" pitchFamily="18" charset="0"/>
              </a:rPr>
              <a:t>创建画笔路径的方法很简单，选择【画笔工具】，然后在【画笔】面板中选择一种画笔，再将光标移动到页面中拖动鼠标即可创建指定的画笔路径。</a:t>
            </a:r>
            <a:endParaRPr lang="en-US" altLang="zh-CN" kern="100" dirty="0" smtClean="0">
              <a:effectLst/>
              <a:latin typeface="Times New Roman" panose="02020603050405020304" pitchFamily="18" charset="0"/>
              <a:ea typeface="宋体" panose="02010600030101010101" pitchFamily="2" charset="-122"/>
              <a:cs typeface="Times New Roman" panose="02020603050405020304" pitchFamily="18" charset="0"/>
            </a:endParaRPr>
          </a:p>
          <a:p>
            <a:pPr marL="285750" indent="-285750" algn="just">
              <a:spcAft>
                <a:spcPts val="0"/>
              </a:spcAft>
              <a:buFont typeface="Wingdings" panose="05000000000000000000" pitchFamily="2" charset="2"/>
              <a:buChar char="u"/>
            </a:pPr>
            <a:r>
              <a:rPr lang="zh-CN" altLang="zh-CN" kern="100" dirty="0" smtClean="0">
                <a:effectLst/>
                <a:latin typeface="Times New Roman" panose="02020603050405020304" pitchFamily="18" charset="0"/>
                <a:ea typeface="宋体" panose="02010600030101010101" pitchFamily="2" charset="-122"/>
                <a:cs typeface="宋体" panose="02010600030101010101" pitchFamily="2" charset="-122"/>
              </a:rPr>
              <a:t>在【画笔】面板中，提供了书法、散点、毛刷、图案和艺术类型画笔。</a:t>
            </a:r>
          </a:p>
          <a:p>
            <a:pPr marL="285750" indent="-285750">
              <a:buFont typeface="Wingdings" panose="05000000000000000000" pitchFamily="2" charset="2"/>
              <a:buChar char="u"/>
            </a:pPr>
            <a:r>
              <a:rPr lang="zh-CN" altLang="zh-CN" kern="100" dirty="0" smtClean="0">
                <a:effectLst/>
                <a:latin typeface="Times New Roman" panose="02020603050405020304" pitchFamily="18" charset="0"/>
                <a:ea typeface="宋体" panose="02010600030101010101" pitchFamily="2" charset="-122"/>
                <a:cs typeface="Times New Roman" panose="02020603050405020304" pitchFamily="18" charset="0"/>
              </a:rPr>
              <a:t>在【画笔选项】对话框中可以重新设置画笔选项的各项参数，从而绘制出更理想的画笔效果。</a:t>
            </a:r>
            <a:endParaRPr lang="zh-CN" altLang="en-US" dirty="0"/>
          </a:p>
        </p:txBody>
      </p:sp>
      <p:pic>
        <p:nvPicPr>
          <p:cNvPr id="37890" name="Picture 2" descr="03-3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3687420"/>
            <a:ext cx="1920875" cy="2103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2" name="Picture 4" descr="03-3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39741" y="3694404"/>
            <a:ext cx="2164507" cy="205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文本框 3"/>
          <p:cNvSpPr txBox="1"/>
          <p:nvPr/>
        </p:nvSpPr>
        <p:spPr>
          <a:xfrm>
            <a:off x="5165426" y="5790857"/>
            <a:ext cx="1296144" cy="307777"/>
          </a:xfrm>
          <a:prstGeom prst="rect">
            <a:avLst/>
          </a:prstGeom>
          <a:noFill/>
        </p:spPr>
        <p:txBody>
          <a:bodyPr wrap="square" rtlCol="0">
            <a:spAutoFit/>
          </a:bodyPr>
          <a:lstStyle/>
          <a:p>
            <a:r>
              <a:rPr lang="zh-CN" altLang="en-US" sz="1400" smtClean="0">
                <a:latin typeface="宋体" panose="02010600030101010101" pitchFamily="2" charset="-122"/>
                <a:ea typeface="宋体" panose="02010600030101010101" pitchFamily="2" charset="-122"/>
              </a:rPr>
              <a:t>设置画笔选项</a:t>
            </a:r>
            <a:endParaRPr lang="zh-CN" altLang="en-US" sz="1400">
              <a:latin typeface="宋体" panose="02010600030101010101" pitchFamily="2" charset="-122"/>
              <a:ea typeface="宋体" panose="02010600030101010101" pitchFamily="2" charset="-122"/>
            </a:endParaRPr>
          </a:p>
        </p:txBody>
      </p:sp>
      <p:sp>
        <p:nvSpPr>
          <p:cNvPr id="5" name="文本框 4"/>
          <p:cNvSpPr txBox="1"/>
          <p:nvPr/>
        </p:nvSpPr>
        <p:spPr>
          <a:xfrm>
            <a:off x="1979712" y="5811078"/>
            <a:ext cx="1776859" cy="307777"/>
          </a:xfrm>
          <a:prstGeom prst="rect">
            <a:avLst/>
          </a:prstGeom>
          <a:noFill/>
        </p:spPr>
        <p:txBody>
          <a:bodyPr wrap="square" rtlCol="0">
            <a:spAutoFit/>
          </a:bodyPr>
          <a:lstStyle/>
          <a:p>
            <a:r>
              <a:rPr lang="zh-CN" altLang="en-US" sz="1400" smtClean="0">
                <a:latin typeface="宋体" panose="02010600030101010101" pitchFamily="2" charset="-122"/>
                <a:ea typeface="宋体" panose="02010600030101010101" pitchFamily="2" charset="-122"/>
              </a:rPr>
              <a:t>创建画路径</a:t>
            </a:r>
            <a:endParaRPr lang="zh-CN" altLang="en-US" sz="140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28883383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标题 1"/>
          <p:cNvSpPr>
            <a:spLocks noGrp="1"/>
          </p:cNvSpPr>
          <p:nvPr>
            <p:ph type="title"/>
          </p:nvPr>
        </p:nvSpPr>
        <p:spPr/>
        <p:txBody>
          <a:bodyPr/>
          <a:lstStyle/>
          <a:p>
            <a:pPr algn="just">
              <a:spcBef>
                <a:spcPts val="1200"/>
              </a:spcBef>
              <a:spcAft>
                <a:spcPts val="1200"/>
              </a:spcAft>
            </a:pPr>
            <a:r>
              <a:rPr dirty="0" smtClean="0">
                <a:ea typeface="宋体" panose="02010600030101010101" pitchFamily="2" charset="-122"/>
              </a:rPr>
              <a:t>知识点</a:t>
            </a:r>
            <a:r>
              <a:rPr lang="en-US" dirty="0">
                <a:ea typeface="宋体" panose="02010600030101010101" pitchFamily="2" charset="-122"/>
              </a:rPr>
              <a:t>5</a:t>
            </a:r>
            <a:r>
              <a:rPr lang="en-US" altLang="zh-CN" dirty="0" smtClean="0">
                <a:ea typeface="宋体" panose="02010600030101010101" pitchFamily="2" charset="-122"/>
              </a:rPr>
              <a:t>  </a:t>
            </a:r>
            <a:r>
              <a:rPr lang="zh-CN" altLang="zh-CN" kern="100" dirty="0">
                <a:latin typeface="Times New Roman" panose="02020603050405020304" pitchFamily="18" charset="0"/>
                <a:ea typeface="黑体" panose="02010609060101010101" pitchFamily="49" charset="-122"/>
              </a:rPr>
              <a:t> </a:t>
            </a:r>
            <a:r>
              <a:rPr lang="zh-CN" altLang="zh-CN" dirty="0">
                <a:ea typeface="宋体" panose="02010600030101010101" pitchFamily="2" charset="-122"/>
              </a:rPr>
              <a:t>建立并修改画笔路径</a:t>
            </a:r>
          </a:p>
        </p:txBody>
      </p:sp>
      <p:sp>
        <p:nvSpPr>
          <p:cNvPr id="20483" name="矩形 1"/>
          <p:cNvSpPr>
            <a:spLocks noChangeArrowheads="1"/>
          </p:cNvSpPr>
          <p:nvPr/>
        </p:nvSpPr>
        <p:spPr bwMode="auto">
          <a:xfrm>
            <a:off x="673100" y="1124744"/>
            <a:ext cx="7480300"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v"/>
              <a:defRPr sz="2800" b="1">
                <a:solidFill>
                  <a:schemeClr val="tx2"/>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r>
              <a:rPr lang="zh-CN" altLang="zh-CN" sz="1800" b="0" kern="100" dirty="0" smtClean="0">
                <a:effectLst/>
                <a:latin typeface="宋体" panose="02010600030101010101" pitchFamily="2" charset="-122"/>
                <a:ea typeface="宋体" panose="02010600030101010101" pitchFamily="2" charset="-122"/>
                <a:cs typeface="Times New Roman" panose="02020603050405020304" pitchFamily="18" charset="0"/>
              </a:rPr>
              <a:t>用户可以选择【画笔】调板中不同的画笔类型，绘制出不同类型的画笔路径，但是，所有的画笔路径必须是简单的开放或闭合路径，并且画笔样本中不能带有应用渐变、渐变网格填充的混合颜色，或其他的位图图像、图表和置入的文件。</a:t>
            </a:r>
            <a:endParaRPr lang="en-US" altLang="zh-CN" sz="1800" b="0" kern="100" dirty="0" smtClean="0">
              <a:effectLst/>
              <a:latin typeface="宋体" panose="02010600030101010101" pitchFamily="2" charset="-122"/>
              <a:ea typeface="宋体" panose="02010600030101010101" pitchFamily="2" charset="-122"/>
              <a:cs typeface="Times New Roman" panose="02020603050405020304" pitchFamily="18" charset="0"/>
            </a:endParaRPr>
          </a:p>
          <a:p>
            <a:pPr>
              <a:spcBef>
                <a:spcPct val="0"/>
              </a:spcBef>
              <a:buClrTx/>
              <a:buNone/>
            </a:pPr>
            <a:r>
              <a:rPr lang="zh-CN" altLang="zh-CN" sz="1800" b="0" kern="100" dirty="0">
                <a:latin typeface="宋体" panose="02010600030101010101" pitchFamily="2" charset="-122"/>
                <a:ea typeface="宋体" panose="02010600030101010101" pitchFamily="2" charset="-122"/>
                <a:cs typeface="Times New Roman" panose="02020603050405020304" pitchFamily="18" charset="0"/>
              </a:rPr>
              <a:t>当用户需要创建一个画笔路径时，可直接使用工具箱中的【画笔工具】进行绘制，另外，使用工具箱中【钢笔工具】和【铅笔工具】，以及基础绘图工具都可创建笔刷路径，但是在使用这些工具时，必须先在【画笔】调板中选择画笔样本，才能够进行绘制。</a:t>
            </a:r>
          </a:p>
          <a:p>
            <a:pPr>
              <a:spcBef>
                <a:spcPct val="0"/>
              </a:spcBef>
              <a:buClrTx/>
              <a:buFontTx/>
              <a:buNone/>
            </a:pPr>
            <a:endParaRPr lang="zh-CN" altLang="en-US" sz="1800" b="0" dirty="0">
              <a:solidFill>
                <a:schemeClr val="tx1"/>
              </a:solidFill>
              <a:latin typeface="宋体" panose="02010600030101010101" pitchFamily="2" charset="-122"/>
              <a:ea typeface="宋体" panose="02010600030101010101" pitchFamily="2" charset="-122"/>
            </a:endParaRPr>
          </a:p>
        </p:txBody>
      </p:sp>
      <p:pic>
        <p:nvPicPr>
          <p:cNvPr id="20488" name="Picture 8" descr="03-4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3100" y="3517526"/>
            <a:ext cx="4133850"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9" name="Picture 9" descr="03-4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055" y="3501008"/>
            <a:ext cx="3932309" cy="1975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文本框 1"/>
          <p:cNvSpPr txBox="1"/>
          <p:nvPr/>
        </p:nvSpPr>
        <p:spPr>
          <a:xfrm>
            <a:off x="1331640" y="5522205"/>
            <a:ext cx="2592288" cy="536044"/>
          </a:xfrm>
          <a:prstGeom prst="rect">
            <a:avLst/>
          </a:prstGeom>
          <a:noFill/>
        </p:spPr>
        <p:txBody>
          <a:bodyPr wrap="square" rtlCol="0">
            <a:spAutoFit/>
          </a:bodyPr>
          <a:lstStyle/>
          <a:p>
            <a:pPr algn="just">
              <a:spcBef>
                <a:spcPts val="300"/>
              </a:spcBef>
              <a:spcAft>
                <a:spcPts val="100"/>
              </a:spcAft>
            </a:pPr>
            <a:r>
              <a:rPr lang="zh-CN" altLang="zh-CN" sz="1400" kern="100" dirty="0" smtClean="0">
                <a:effectLst/>
                <a:latin typeface="宋体" panose="02010600030101010101" pitchFamily="2" charset="-122"/>
                <a:ea typeface="宋体" panose="02010600030101010101" pitchFamily="2" charset="-122"/>
              </a:rPr>
              <a:t>改变路径上的画笔样本对象</a:t>
            </a:r>
          </a:p>
          <a:p>
            <a:endParaRPr lang="zh-CN" altLang="en-US" sz="1400" dirty="0">
              <a:latin typeface="宋体" panose="02010600030101010101" pitchFamily="2" charset="-122"/>
              <a:ea typeface="宋体" panose="02010600030101010101" pitchFamily="2" charset="-122"/>
            </a:endParaRPr>
          </a:p>
        </p:txBody>
      </p:sp>
      <p:sp>
        <p:nvSpPr>
          <p:cNvPr id="3" name="文本框 2"/>
          <p:cNvSpPr txBox="1"/>
          <p:nvPr/>
        </p:nvSpPr>
        <p:spPr>
          <a:xfrm>
            <a:off x="5940152" y="5557710"/>
            <a:ext cx="2808312" cy="536044"/>
          </a:xfrm>
          <a:prstGeom prst="rect">
            <a:avLst/>
          </a:prstGeom>
          <a:noFill/>
        </p:spPr>
        <p:txBody>
          <a:bodyPr wrap="square" rtlCol="0">
            <a:spAutoFit/>
          </a:bodyPr>
          <a:lstStyle/>
          <a:p>
            <a:pPr algn="just">
              <a:spcBef>
                <a:spcPts val="300"/>
              </a:spcBef>
              <a:spcAft>
                <a:spcPts val="100"/>
              </a:spcAft>
            </a:pPr>
            <a:r>
              <a:rPr lang="zh-CN" altLang="zh-CN" sz="1400" kern="100" dirty="0" smtClean="0">
                <a:effectLst/>
                <a:latin typeface="宋体" panose="02010600030101010101" pitchFamily="2" charset="-122"/>
                <a:ea typeface="宋体" panose="02010600030101010101" pitchFamily="2" charset="-122"/>
              </a:rPr>
              <a:t>移除路径上的画笔样本</a:t>
            </a:r>
          </a:p>
          <a:p>
            <a:endParaRPr lang="zh-CN" altLang="en-US" sz="14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763588" y="381000"/>
            <a:ext cx="7696200" cy="563563"/>
          </a:xfrm>
        </p:spPr>
        <p:txBody>
          <a:bodyPr/>
          <a:lstStyle/>
          <a:p>
            <a:pPr algn="ctr" eaLnBrk="1" hangingPunct="1"/>
            <a:r>
              <a:rPr smtClean="0">
                <a:latin typeface="华文行楷" panose="02010800040101010101" pitchFamily="2" charset="-122"/>
                <a:ea typeface="华文行楷" panose="02010800040101010101" pitchFamily="2" charset="-122"/>
              </a:rPr>
              <a:t>独立实践任务</a:t>
            </a:r>
            <a:endParaRPr lang="en-US" altLang="zh-CN" smtClean="0">
              <a:latin typeface="华文行楷" panose="02010800040101010101" pitchFamily="2" charset="-122"/>
              <a:ea typeface="华文行楷" panose="02010800040101010101" pitchFamily="2" charset="-122"/>
            </a:endParaRPr>
          </a:p>
        </p:txBody>
      </p:sp>
      <p:sp>
        <p:nvSpPr>
          <p:cNvPr id="23555" name="Rectangle 3"/>
          <p:cNvSpPr>
            <a:spLocks noGrp="1" noChangeArrowheads="1"/>
          </p:cNvSpPr>
          <p:nvPr>
            <p:ph type="body" idx="1"/>
          </p:nvPr>
        </p:nvSpPr>
        <p:spPr>
          <a:xfrm>
            <a:off x="1011238" y="1557338"/>
            <a:ext cx="7200900" cy="2159694"/>
          </a:xfrm>
        </p:spPr>
        <p:txBody>
          <a:bodyPr/>
          <a:lstStyle/>
          <a:p>
            <a:pPr marL="0" indent="0" eaLnBrk="1" hangingPunct="1">
              <a:lnSpc>
                <a:spcPct val="90000"/>
              </a:lnSpc>
              <a:buFont typeface="Wingdings" panose="05000000000000000000" pitchFamily="2" charset="2"/>
              <a:buNone/>
              <a:defRPr/>
            </a:pPr>
            <a:r>
              <a:rPr lang="zh-CN" altLang="en-US" sz="2400" dirty="0" smtClean="0">
                <a:solidFill>
                  <a:srgbClr val="FF0000"/>
                </a:solidFill>
                <a:ea typeface="宋体" panose="02010600030101010101" pitchFamily="2" charset="-122"/>
              </a:rPr>
              <a:t>任务背景</a:t>
            </a:r>
            <a:endParaRPr lang="en-US" altLang="zh-CN" sz="2400" dirty="0" smtClean="0">
              <a:solidFill>
                <a:srgbClr val="FF0000"/>
              </a:solidFill>
              <a:ea typeface="宋体" panose="02010600030101010101" pitchFamily="2" charset="-122"/>
            </a:endParaRPr>
          </a:p>
          <a:p>
            <a:pPr marL="0" indent="0" eaLnBrk="1" hangingPunct="1">
              <a:lnSpc>
                <a:spcPct val="90000"/>
              </a:lnSpc>
              <a:buNone/>
              <a:defRPr/>
            </a:pPr>
            <a:r>
              <a:rPr lang="zh-CN" altLang="en-US" sz="2400" b="0" kern="100" dirty="0">
                <a:solidFill>
                  <a:srgbClr val="000000"/>
                </a:solidFill>
                <a:latin typeface="楷体" panose="02010609060101010101" pitchFamily="49" charset="-122"/>
                <a:ea typeface="楷体" panose="02010609060101010101" pitchFamily="49" charset="-122"/>
                <a:cs typeface="Times New Roman" panose="02020603050405020304" pitchFamily="18" charset="0"/>
              </a:rPr>
              <a:t> </a:t>
            </a:r>
            <a:r>
              <a:rPr lang="zh-CN" altLang="en-US" sz="2400" b="0" kern="100" dirty="0" smtClean="0">
                <a:solidFill>
                  <a:srgbClr val="000000"/>
                </a:solidFill>
                <a:latin typeface="楷体" panose="02010609060101010101" pitchFamily="49" charset="-122"/>
                <a:ea typeface="楷体" panose="02010609060101010101" pitchFamily="49" charset="-122"/>
                <a:cs typeface="Times New Roman" panose="02020603050405020304" pitchFamily="18" charset="0"/>
              </a:rPr>
              <a:t> </a:t>
            </a:r>
            <a:r>
              <a:rPr lang="zh-CN" altLang="zh-CN" sz="2400" b="0" kern="100" dirty="0" smtClean="0">
                <a:solidFill>
                  <a:srgbClr val="000000"/>
                </a:solidFill>
                <a:latin typeface="楷体" panose="02010609060101010101" pitchFamily="49" charset="-122"/>
                <a:ea typeface="楷体" panose="02010609060101010101" pitchFamily="49" charset="-122"/>
                <a:cs typeface="Times New Roman" panose="02020603050405020304" pitchFamily="18" charset="0"/>
              </a:rPr>
              <a:t>某</a:t>
            </a:r>
            <a:r>
              <a:rPr lang="zh-CN" altLang="zh-CN" sz="2400" b="0" kern="100" dirty="0">
                <a:solidFill>
                  <a:srgbClr val="000000"/>
                </a:solidFill>
                <a:latin typeface="楷体" panose="02010609060101010101" pitchFamily="49" charset="-122"/>
                <a:ea typeface="楷体" panose="02010609060101010101" pitchFamily="49" charset="-122"/>
                <a:cs typeface="Times New Roman" panose="02020603050405020304" pitchFamily="18" charset="0"/>
              </a:rPr>
              <a:t>蛋糕房要在夏季新推出一款蛋挞食品，为了让更多的消费者了解并接受该新品而需要设计制作该</a:t>
            </a:r>
            <a:r>
              <a:rPr lang="zh-CN" altLang="zh-CN" sz="2400" b="0" kern="100" dirty="0" smtClean="0">
                <a:solidFill>
                  <a:srgbClr val="000000"/>
                </a:solidFill>
                <a:latin typeface="楷体" panose="02010609060101010101" pitchFamily="49" charset="-122"/>
                <a:ea typeface="楷体" panose="02010609060101010101" pitchFamily="49" charset="-122"/>
                <a:cs typeface="Times New Roman" panose="02020603050405020304" pitchFamily="18" charset="0"/>
              </a:rPr>
              <a:t>海报</a:t>
            </a:r>
            <a:r>
              <a:rPr lang="zh-CN" altLang="en-US" sz="2400" b="0" kern="100" dirty="0" smtClean="0">
                <a:solidFill>
                  <a:srgbClr val="000000"/>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sz="2400" b="0" dirty="0" smtClean="0">
              <a:solidFill>
                <a:srgbClr val="FF0000"/>
              </a:solidFill>
              <a:latin typeface="楷体" panose="02010609060101010101" pitchFamily="49" charset="-122"/>
              <a:ea typeface="楷体" panose="02010609060101010101" pitchFamily="49" charset="-122"/>
            </a:endParaRPr>
          </a:p>
          <a:p>
            <a:pPr marL="0" indent="0" eaLnBrk="1" hangingPunct="1">
              <a:lnSpc>
                <a:spcPct val="90000"/>
              </a:lnSpc>
              <a:buFont typeface="Wingdings" panose="05000000000000000000" pitchFamily="2" charset="2"/>
              <a:buNone/>
              <a:defRPr/>
            </a:pPr>
            <a:r>
              <a:rPr lang="zh-CN" altLang="en-US" sz="2400" dirty="0" smtClean="0">
                <a:solidFill>
                  <a:srgbClr val="FF0000"/>
                </a:solidFill>
                <a:ea typeface="宋体" panose="02010600030101010101" pitchFamily="2" charset="-122"/>
              </a:rPr>
              <a:t>任务要求</a:t>
            </a:r>
            <a:endParaRPr lang="en-US" altLang="zh-CN" sz="2400" dirty="0" smtClean="0">
              <a:solidFill>
                <a:srgbClr val="FF0000"/>
              </a:solidFill>
              <a:ea typeface="宋体" panose="02010600030101010101" pitchFamily="2" charset="-122"/>
            </a:endParaRPr>
          </a:p>
          <a:p>
            <a:pPr indent="0" algn="just">
              <a:spcAft>
                <a:spcPts val="0"/>
              </a:spcAft>
              <a:buNone/>
            </a:pPr>
            <a:r>
              <a:rPr lang="zh-CN" altLang="zh-CN" sz="2400" b="0" kern="100" dirty="0">
                <a:solidFill>
                  <a:srgbClr val="000000"/>
                </a:solidFill>
                <a:latin typeface="楷体" panose="02010609060101010101" pitchFamily="49" charset="-122"/>
                <a:ea typeface="楷体" panose="02010609060101010101" pitchFamily="49" charset="-122"/>
                <a:cs typeface="Times New Roman" panose="02020603050405020304" pitchFamily="18" charset="0"/>
              </a:rPr>
              <a:t>充分的利用画面来体现食品的美味。</a:t>
            </a:r>
          </a:p>
          <a:p>
            <a:pPr marL="0" indent="0" eaLnBrk="1" hangingPunct="1">
              <a:lnSpc>
                <a:spcPct val="90000"/>
              </a:lnSpc>
              <a:buFont typeface="Wingdings" panose="05000000000000000000" pitchFamily="2" charset="2"/>
              <a:buNone/>
              <a:defRPr/>
            </a:pPr>
            <a:endParaRPr lang="zh-CN" altLang="en-US" sz="2400" dirty="0" smtClean="0">
              <a:solidFill>
                <a:srgbClr val="FF0000"/>
              </a:solidFill>
              <a:ea typeface="宋体" panose="02010600030101010101" pitchFamily="2" charset="-122"/>
            </a:endParaRPr>
          </a:p>
        </p:txBody>
      </p:sp>
      <p:pic>
        <p:nvPicPr>
          <p:cNvPr id="21508" name="Picture 4" descr="03-4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2200" y="2852936"/>
            <a:ext cx="2476500" cy="344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cdb2004218l">
  <a:themeElements>
    <a:clrScheme name="技巧">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cdb2004218l">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db2004218l 1">
        <a:dk1>
          <a:srgbClr val="000066"/>
        </a:dk1>
        <a:lt1>
          <a:srgbClr val="FFFFFF"/>
        </a:lt1>
        <a:dk2>
          <a:srgbClr val="175B5B"/>
        </a:dk2>
        <a:lt2>
          <a:srgbClr val="C0C0C0"/>
        </a:lt2>
        <a:accent1>
          <a:srgbClr val="7DB038"/>
        </a:accent1>
        <a:accent2>
          <a:srgbClr val="6CA5D8"/>
        </a:accent2>
        <a:accent3>
          <a:srgbClr val="FFFFFF"/>
        </a:accent3>
        <a:accent4>
          <a:srgbClr val="000056"/>
        </a:accent4>
        <a:accent5>
          <a:srgbClr val="BFD4AE"/>
        </a:accent5>
        <a:accent6>
          <a:srgbClr val="6195C4"/>
        </a:accent6>
        <a:hlink>
          <a:srgbClr val="5D4BC7"/>
        </a:hlink>
        <a:folHlink>
          <a:srgbClr val="878FA5"/>
        </a:folHlink>
      </a:clrScheme>
      <a:clrMap bg1="lt1" tx1="dk1" bg2="lt2" tx2="dk2" accent1="accent1" accent2="accent2" accent3="accent3" accent4="accent4" accent5="accent5" accent6="accent6" hlink="hlink" folHlink="folHlink"/>
    </a:extraClrScheme>
    <a:extraClrScheme>
      <a:clrScheme name="cdb2004218l 2">
        <a:dk1>
          <a:srgbClr val="000000"/>
        </a:dk1>
        <a:lt1>
          <a:srgbClr val="FFFFFF"/>
        </a:lt1>
        <a:dk2>
          <a:srgbClr val="500E86"/>
        </a:dk2>
        <a:lt2>
          <a:srgbClr val="B2B2B2"/>
        </a:lt2>
        <a:accent1>
          <a:srgbClr val="3C96C8"/>
        </a:accent1>
        <a:accent2>
          <a:srgbClr val="E2AF52"/>
        </a:accent2>
        <a:accent3>
          <a:srgbClr val="FFFFFF"/>
        </a:accent3>
        <a:accent4>
          <a:srgbClr val="000000"/>
        </a:accent4>
        <a:accent5>
          <a:srgbClr val="AFC9E0"/>
        </a:accent5>
        <a:accent6>
          <a:srgbClr val="CD9E49"/>
        </a:accent6>
        <a:hlink>
          <a:srgbClr val="576CD5"/>
        </a:hlink>
        <a:folHlink>
          <a:srgbClr val="6EBCB3"/>
        </a:folHlink>
      </a:clrScheme>
      <a:clrMap bg1="lt1" tx1="dk1" bg2="lt2" tx2="dk2" accent1="accent1" accent2="accent2" accent3="accent3" accent4="accent4" accent5="accent5" accent6="accent6" hlink="hlink" folHlink="folHlink"/>
    </a:extraClrScheme>
    <a:extraClrScheme>
      <a:clrScheme name="cdb2004218l 3">
        <a:dk1>
          <a:srgbClr val="000000"/>
        </a:dk1>
        <a:lt1>
          <a:srgbClr val="FFFFFF"/>
        </a:lt1>
        <a:dk2>
          <a:srgbClr val="0B3191"/>
        </a:dk2>
        <a:lt2>
          <a:srgbClr val="C0C0C0"/>
        </a:lt2>
        <a:accent1>
          <a:srgbClr val="3195D9"/>
        </a:accent1>
        <a:accent2>
          <a:srgbClr val="63C2F7"/>
        </a:accent2>
        <a:accent3>
          <a:srgbClr val="FFFFFF"/>
        </a:accent3>
        <a:accent4>
          <a:srgbClr val="000000"/>
        </a:accent4>
        <a:accent5>
          <a:srgbClr val="ADC8E9"/>
        </a:accent5>
        <a:accent6>
          <a:srgbClr val="59B0E0"/>
        </a:accent6>
        <a:hlink>
          <a:srgbClr val="4173F1"/>
        </a:hlink>
        <a:folHlink>
          <a:srgbClr val="3B97A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cdb2004218l</Template>
  <TotalTime>373</TotalTime>
  <Words>924</Words>
  <Application>Microsoft Office PowerPoint</Application>
  <PresentationFormat>全屏显示(4:3)</PresentationFormat>
  <Paragraphs>58</Paragraphs>
  <Slides>10</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10</vt:i4>
      </vt:variant>
    </vt:vector>
  </HeadingPairs>
  <TitlesOfParts>
    <vt:vector size="22" baseType="lpstr">
      <vt:lpstr>黑体</vt:lpstr>
      <vt:lpstr>华文琥珀</vt:lpstr>
      <vt:lpstr>华文行楷</vt:lpstr>
      <vt:lpstr>楷体</vt:lpstr>
      <vt:lpstr>宋体</vt:lpstr>
      <vt:lpstr>微软雅黑</vt:lpstr>
      <vt:lpstr>Arial</vt:lpstr>
      <vt:lpstr>Calibri</vt:lpstr>
      <vt:lpstr>Times New Roman</vt:lpstr>
      <vt:lpstr>Verdana</vt:lpstr>
      <vt:lpstr>Wingdings</vt:lpstr>
      <vt:lpstr>cdb2004218l</vt:lpstr>
      <vt:lpstr>模块03  绘制和编辑路径</vt:lpstr>
      <vt:lpstr>学习目的</vt:lpstr>
      <vt:lpstr>主要内容</vt:lpstr>
      <vt:lpstr>知识点1  路径的概念</vt:lpstr>
      <vt:lpstr>PowerPoint 演示文稿</vt:lpstr>
      <vt:lpstr>PowerPoint 演示文稿</vt:lpstr>
      <vt:lpstr>PowerPoint 演示文稿</vt:lpstr>
      <vt:lpstr>知识点5   建立并修改画笔路径</vt:lpstr>
      <vt:lpstr>独立实践任务</vt:lpstr>
      <vt:lpstr>PowerPoint 演示文稿</vt:lpstr>
    </vt:vector>
  </TitlesOfParts>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dc:title>
  <dc:creator>*</dc:creator>
  <cp:lastModifiedBy>tezhaoji</cp:lastModifiedBy>
  <cp:revision>110</cp:revision>
  <dcterms:created xsi:type="dcterms:W3CDTF">2010-12-09T04:00:21Z</dcterms:created>
  <dcterms:modified xsi:type="dcterms:W3CDTF">2025-02-20T02:17:56Z</dcterms:modified>
</cp:coreProperties>
</file>